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7" r:id="rId3"/>
    <p:sldId id="258" r:id="rId4"/>
    <p:sldId id="259" r:id="rId5"/>
    <p:sldId id="260" r:id="rId6"/>
    <p:sldId id="261"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9" autoAdjust="0"/>
    <p:restoredTop sz="94728" autoAdjust="0"/>
  </p:normalViewPr>
  <p:slideViewPr>
    <p:cSldViewPr>
      <p:cViewPr>
        <p:scale>
          <a:sx n="64" d="100"/>
          <a:sy n="64" d="100"/>
        </p:scale>
        <p:origin x="-696" y="-240"/>
      </p:cViewPr>
      <p:guideLst>
        <p:guide orient="horz" pos="2160"/>
        <p:guide pos="2880"/>
      </p:guideLst>
    </p:cSldViewPr>
  </p:slideViewPr>
  <p:outlineViewPr>
    <p:cViewPr>
      <p:scale>
        <a:sx n="33" d="100"/>
        <a:sy n="33" d="100"/>
      </p:scale>
      <p:origin x="366" y="1464"/>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9" name="8 Alt Başlık"/>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27 Başlık"/>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tr-TR" smtClean="0"/>
              <a:t>Asıl başlık stili için tıklatın</a:t>
            </a:r>
            <a:endParaRPr kumimoji="0" lang="en-US"/>
          </a:p>
        </p:txBody>
      </p:sp>
      <p:cxnSp>
        <p:nvCxnSpPr>
          <p:cNvPr id="8" name="7 Düz Bağlayıcı"/>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12 Düz Bağlayıcı"/>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13 Oval"/>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14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16" name="15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7" name="16 Altbilgi Yer Tutucusu"/>
          <p:cNvSpPr>
            <a:spLocks noGrp="1"/>
          </p:cNvSpPr>
          <p:nvPr>
            <p:ph type="ftr" sz="quarter" idx="12"/>
          </p:nvPr>
        </p:nvSpPr>
        <p:spPr/>
        <p:txBody>
          <a:bodyPr/>
          <a:lstStyle/>
          <a:p>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38"/>
            <a:ext cx="60198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9" name="8 İçerik Yer Tutucusu"/>
          <p:cNvSpPr>
            <a:spLocks noGrp="1"/>
          </p:cNvSpPr>
          <p:nvPr>
            <p:ph idx="1"/>
          </p:nvPr>
        </p:nvSpPr>
        <p:spPr>
          <a:xfrm>
            <a:off x="457200" y="1524000"/>
            <a:ext cx="82296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4" name="13 Veri Yer Tutucusu"/>
          <p:cNvSpPr>
            <a:spLocks noGrp="1"/>
          </p:cNvSpPr>
          <p:nvPr>
            <p:ph type="dt" sz="half" idx="14"/>
          </p:nvPr>
        </p:nvSpPr>
        <p:spPr/>
        <p:txBody>
          <a:bodyPr/>
          <a:lstStyle/>
          <a:p>
            <a:fld id="{D9F75050-0E15-4C5B-92B0-66D068882F1F}" type="datetimeFigureOut">
              <a:rPr lang="tr-TR" smtClean="0"/>
              <a:pPr/>
              <a:t>21.05.2013</a:t>
            </a:fld>
            <a:endParaRPr lang="tr-TR"/>
          </a:p>
        </p:txBody>
      </p:sp>
      <p:sp>
        <p:nvSpPr>
          <p:cNvPr id="15" name="14 Slayt Numarası Yer Tutucusu"/>
          <p:cNvSpPr>
            <a:spLocks noGrp="1"/>
          </p:cNvSpPr>
          <p:nvPr>
            <p:ph type="sldNum" sz="quarter" idx="15"/>
          </p:nvPr>
        </p:nvSpPr>
        <p:spPr/>
        <p:txBody>
          <a:bodyPr/>
          <a:lstStyle>
            <a:lvl1pPr algn="ctr">
              <a:defRPr/>
            </a:lvl1pPr>
          </a:lstStyle>
          <a:p>
            <a:fld id="{B1DEFA8C-F947-479F-BE07-76B6B3F80BF1}" type="slidenum">
              <a:rPr lang="tr-TR" smtClean="0"/>
              <a:pPr/>
              <a:t>‹#›</a:t>
            </a:fld>
            <a:endParaRPr lang="tr-TR"/>
          </a:p>
        </p:txBody>
      </p:sp>
      <p:sp>
        <p:nvSpPr>
          <p:cNvPr id="16" name="15 Altbilgi Yer Tutucusu"/>
          <p:cNvSpPr>
            <a:spLocks noGrp="1"/>
          </p:cNvSpPr>
          <p:nvPr>
            <p:ph type="ftr" sz="quarter" idx="16"/>
          </p:nvPr>
        </p:nvSpPr>
        <p:spPr/>
        <p:txBody>
          <a:bodyPr/>
          <a:lstStyle/>
          <a:p>
            <a:endParaRPr lang="tr-TR"/>
          </a:p>
        </p:txBody>
      </p:sp>
      <p:sp>
        <p:nvSpPr>
          <p:cNvPr id="17" name="16 Başlık"/>
          <p:cNvSpPr>
            <a:spLocks noGrp="1"/>
          </p:cNvSpPr>
          <p:nvPr>
            <p:ph type="title"/>
          </p:nvPr>
        </p:nvSpPr>
        <p:spPr/>
        <p:txBody>
          <a:bodyPr rtlCol="0" anchor="b" anchorCtr="0"/>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4" name="3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cxnSp>
        <p:nvCxnSpPr>
          <p:cNvPr id="7" name="6 Düz Bağlayıcı"/>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5" name="4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11" name="10 İçerik Yer Tutucusu"/>
          <p:cNvSpPr>
            <a:spLocks noGrp="1"/>
          </p:cNvSpPr>
          <p:nvPr>
            <p:ph sz="half" idx="1"/>
          </p:nvPr>
        </p:nvSpPr>
        <p:spPr>
          <a:xfrm>
            <a:off x="457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524000"/>
            <a:ext cx="4059936"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8" name="7 Altbilgi Yer Tutucusu"/>
          <p:cNvSpPr>
            <a:spLocks noGrp="1"/>
          </p:cNvSpPr>
          <p:nvPr>
            <p:ph type="ftr" sz="quarter" idx="11"/>
          </p:nvPr>
        </p:nvSpPr>
        <p:spPr/>
        <p:txBody>
          <a:bodyPr/>
          <a:lstStyle/>
          <a:p>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3" name="2 Metin Yer Tutucusu"/>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32" name="31 İçerik Yer Tutucusu"/>
          <p:cNvSpPr>
            <a:spLocks noGrp="1"/>
          </p:cNvSpPr>
          <p:nvPr>
            <p:ph sz="half" idx="2"/>
          </p:nvPr>
        </p:nvSpPr>
        <p:spPr>
          <a:xfrm>
            <a:off x="457200"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4" name="33 İçerik Yer Tutucusu"/>
          <p:cNvSpPr>
            <a:spLocks noGrp="1"/>
          </p:cNvSpPr>
          <p:nvPr>
            <p:ph sz="quarter" idx="4"/>
          </p:nvPr>
        </p:nvSpPr>
        <p:spPr>
          <a:xfrm>
            <a:off x="4649788" y="2201896"/>
            <a:ext cx="4038600" cy="391363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 name="1 Başlık"/>
          <p:cNvSpPr>
            <a:spLocks noGrp="1"/>
          </p:cNvSpPr>
          <p:nvPr>
            <p:ph type="title"/>
          </p:nvPr>
        </p:nvSpPr>
        <p:spPr>
          <a:xfrm>
            <a:off x="457200" y="155448"/>
            <a:ext cx="8229600" cy="1143000"/>
          </a:xfrm>
        </p:spPr>
        <p:txBody>
          <a:bodyPr anchor="b" anchorCtr="0"/>
          <a:lstStyle>
            <a:lvl1pPr>
              <a:defRPr/>
            </a:lvl1pPr>
          </a:lstStyle>
          <a:p>
            <a:r>
              <a:rPr kumimoji="0" lang="tr-TR" smtClean="0"/>
              <a:t>Asıl başlık stili için tıklatın</a:t>
            </a:r>
            <a:endParaRPr kumimoji="0" lang="en-US"/>
          </a:p>
        </p:txBody>
      </p:sp>
      <p:sp>
        <p:nvSpPr>
          <p:cNvPr id="12" name="11 Metin Yer Tutucusu"/>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cxnSp>
        <p:nvCxnSpPr>
          <p:cNvPr id="10" name="9 Düz Bağlayıcı"/>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16 Düz Bağlayıcı"/>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
        <p:nvSpPr>
          <p:cNvPr id="2" name="1 Başlık"/>
          <p:cNvSpPr>
            <a:spLocks noGrp="1"/>
          </p:cNvSpPr>
          <p:nvPr>
            <p:ph type="title"/>
          </p:nvPr>
        </p:nvSpPr>
        <p:spPr/>
        <p:txBody>
          <a:bodyPr/>
          <a:lstStyle/>
          <a:p>
            <a:r>
              <a:rPr kumimoji="0" lang="tr-TR" smtClean="0"/>
              <a:t>Asıl başlık stili için tıklatın</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29" name="28 İçerik Yer Tutucusu"/>
          <p:cNvSpPr>
            <a:spLocks noGrp="1"/>
          </p:cNvSpPr>
          <p:nvPr>
            <p:ph sz="quarter" idx="1"/>
          </p:nvPr>
        </p:nvSpPr>
        <p:spPr>
          <a:xfrm>
            <a:off x="457200" y="457200"/>
            <a:ext cx="6248400" cy="5715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3" name="2 Metin Yer Tutucusu"/>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31" name="30 Başlık"/>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8" name="7 Veri Yer Tutucusu"/>
          <p:cNvSpPr>
            <a:spLocks noGrp="1"/>
          </p:cNvSpPr>
          <p:nvPr>
            <p:ph type="dt" sz="half" idx="14"/>
          </p:nvPr>
        </p:nvSpPr>
        <p:spPr/>
        <p:txBody>
          <a:bodyPr/>
          <a:lstStyle/>
          <a:p>
            <a:fld id="{D9F75050-0E15-4C5B-92B0-66D068882F1F}" type="datetimeFigureOut">
              <a:rPr lang="tr-TR" smtClean="0"/>
              <a:pPr/>
              <a:t>21.05.2013</a:t>
            </a:fld>
            <a:endParaRPr lang="tr-TR"/>
          </a:p>
        </p:txBody>
      </p:sp>
      <p:sp>
        <p:nvSpPr>
          <p:cNvPr id="9" name="8 Slayt Numarası Yer Tutucusu"/>
          <p:cNvSpPr>
            <a:spLocks noGrp="1"/>
          </p:cNvSpPr>
          <p:nvPr>
            <p:ph type="sldNum" sz="quarter" idx="15"/>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6"/>
          </p:nvPr>
        </p:nvSpPr>
        <p:spPr/>
        <p:txBody>
          <a:bodyPr/>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tr-TR" smtClean="0"/>
              <a:t>Asıl başlık stili için tıklatın</a:t>
            </a:r>
            <a:endParaRPr kumimoji="0" lang="en-US"/>
          </a:p>
        </p:txBody>
      </p:sp>
      <p:sp>
        <p:nvSpPr>
          <p:cNvPr id="3" name="2 Resim Yer Tutucusu"/>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tr-TR" smtClean="0"/>
              <a:t>Resim eklemek için simgeyi tıklatın</a:t>
            </a:r>
            <a:endParaRPr kumimoji="0" lang="en-US"/>
          </a:p>
        </p:txBody>
      </p:sp>
      <p:sp>
        <p:nvSpPr>
          <p:cNvPr id="4" name="3 Metin Yer Tutucusu"/>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8" name="7 Veri Yer Tutucusu"/>
          <p:cNvSpPr>
            <a:spLocks noGrp="1"/>
          </p:cNvSpPr>
          <p:nvPr>
            <p:ph type="dt" sz="half" idx="10"/>
          </p:nvPr>
        </p:nvSpPr>
        <p:spPr/>
        <p:txBody>
          <a:bodyPr/>
          <a:lstStyle/>
          <a:p>
            <a:fld id="{D9F75050-0E15-4C5B-92B0-66D068882F1F}" type="datetimeFigureOut">
              <a:rPr lang="tr-TR" smtClean="0"/>
              <a:pPr/>
              <a:t>21.05.2013</a:t>
            </a:fld>
            <a:endParaRPr lang="tr-TR"/>
          </a:p>
        </p:txBody>
      </p:sp>
      <p:sp>
        <p:nvSpPr>
          <p:cNvPr id="9" name="8 Slayt Numarası Yer Tutucusu"/>
          <p:cNvSpPr>
            <a:spLocks noGrp="1"/>
          </p:cNvSpPr>
          <p:nvPr>
            <p:ph type="sldNum" sz="quarter" idx="11"/>
          </p:nvPr>
        </p:nvSpPr>
        <p:spPr/>
        <p:txBody>
          <a:bodyPr/>
          <a:lstStyle/>
          <a:p>
            <a:fld id="{B1DEFA8C-F947-479F-BE07-76B6B3F80BF1}" type="slidenum">
              <a:rPr lang="tr-TR" smtClean="0"/>
              <a:pPr/>
              <a:t>‹#›</a:t>
            </a:fld>
            <a:endParaRPr lang="tr-TR"/>
          </a:p>
        </p:txBody>
      </p:sp>
      <p:sp>
        <p:nvSpPr>
          <p:cNvPr id="10" name="9 Altbilgi Yer Tutucusu"/>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8 Metin Yer Tutucusu"/>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4" name="23 Veri Yer Tutucusu"/>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D9F75050-0E15-4C5B-92B0-66D068882F1F}" type="datetimeFigureOut">
              <a:rPr lang="tr-TR" smtClean="0"/>
              <a:pPr/>
              <a:t>21.05.2013</a:t>
            </a:fld>
            <a:endParaRPr lang="tr-TR"/>
          </a:p>
        </p:txBody>
      </p:sp>
      <p:sp>
        <p:nvSpPr>
          <p:cNvPr id="10" name="9 Altbilgi Yer Tutucusu"/>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tr-TR"/>
          </a:p>
        </p:txBody>
      </p:sp>
      <p:sp>
        <p:nvSpPr>
          <p:cNvPr id="22" name="21 Slayt Numarası Yer Tutucusu"/>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B1DEFA8C-F947-479F-BE07-76B6B3F80BF1}" type="slidenum">
              <a:rPr lang="tr-TR" smtClean="0"/>
              <a:pPr/>
              <a:t>‹#›</a:t>
            </a:fld>
            <a:endParaRPr lang="tr-TR"/>
          </a:p>
        </p:txBody>
      </p:sp>
      <p:sp>
        <p:nvSpPr>
          <p:cNvPr id="5" name="4 Başlık Yer Tutucusu"/>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tr-TR" smtClean="0"/>
              <a:t>Asıl başlık stili için tıklatın</a:t>
            </a:r>
            <a:endParaRPr kumimoji="0"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6.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6.xml"/><Relationship Id="rId4" Type="http://schemas.openxmlformats.org/officeDocument/2006/relationships/image" Target="../media/image10.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9552" y="908720"/>
            <a:ext cx="8208912" cy="3442316"/>
          </a:xfrm>
        </p:spPr>
        <p:txBody>
          <a:bodyPr/>
          <a:lstStyle/>
          <a:p>
            <a:r>
              <a:rPr lang="tr-TR" sz="6000" b="0" dirty="0" smtClean="0"/>
              <a:t>1950</a:t>
            </a:r>
            <a:r>
              <a:rPr lang="tr-TR" sz="4400" b="0" dirty="0" smtClean="0"/>
              <a:t>s</a:t>
            </a:r>
            <a:r>
              <a:rPr lang="tr-TR" sz="6000" b="0" dirty="0" smtClean="0"/>
              <a:t> &amp; 1960</a:t>
            </a:r>
            <a:r>
              <a:rPr lang="tr-TR" sz="4400" b="0" dirty="0" smtClean="0"/>
              <a:t>s</a:t>
            </a:r>
            <a:r>
              <a:rPr lang="tr-TR" sz="6000" b="0" dirty="0" smtClean="0"/>
              <a:t> </a:t>
            </a:r>
            <a:r>
              <a:rPr lang="tr-TR" b="0" dirty="0" smtClean="0"/>
              <a:t>TURKISH </a:t>
            </a:r>
            <a:r>
              <a:rPr lang="tr-TR" dirty="0" smtClean="0"/>
              <a:t>I</a:t>
            </a:r>
            <a:r>
              <a:rPr lang="tr-TR" b="0" dirty="0" smtClean="0"/>
              <a:t>MMIGRATION TO</a:t>
            </a:r>
            <a:br>
              <a:rPr lang="tr-TR" b="0" dirty="0" smtClean="0"/>
            </a:br>
            <a:r>
              <a:rPr lang="tr-TR" sz="6000" dirty="0" smtClean="0">
                <a:latin typeface="Algerian" pitchFamily="82" charset="0"/>
              </a:rPr>
              <a:t>GERMANY</a:t>
            </a:r>
            <a:r>
              <a:rPr lang="tr-TR" b="0" dirty="0" smtClean="0"/>
              <a:t/>
            </a:r>
            <a:br>
              <a:rPr lang="tr-TR" b="0" dirty="0" smtClean="0"/>
            </a:br>
            <a:endParaRPr lang="tr-TR" sz="6000" dirty="0">
              <a:latin typeface="Algerian" pitchFamily="82" charset="0"/>
            </a:endParaRPr>
          </a:p>
        </p:txBody>
      </p:sp>
    </p:spTree>
  </p:cSld>
  <p:clrMapOvr>
    <a:masterClrMapping/>
  </p:clrMapOvr>
  <p:transition>
    <p:split orient="vert"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3000364" y="152400"/>
            <a:ext cx="5929354" cy="6491310"/>
          </a:xfrm>
        </p:spPr>
        <p:txBody>
          <a:bodyPr>
            <a:normAutofit fontScale="90000"/>
          </a:bodyPr>
          <a:lstStyle/>
          <a:p>
            <a:r>
              <a:rPr sz="3200" dirty="0" smtClean="0"/>
              <a:t>Turks in Germany, moved to Germany from Turkey and the Turks settled. Turks born in Germany and covers the broad definition. Initially described as </a:t>
            </a:r>
            <a:r>
              <a:rPr sz="3200" dirty="0" err="1" smtClean="0"/>
              <a:t>Almancılar</a:t>
            </a:r>
            <a:r>
              <a:rPr sz="3200" dirty="0" smtClean="0"/>
              <a:t> group, winning the title of today does not adopt a negative connotation. Permanent location of the previous definition of expatriates living in the country, who perform various professions and some of them, especially the next generation of the citizenship of their country does not fully express the Turks.</a:t>
            </a:r>
            <a:r>
              <a:rPr sz="2800" dirty="0" smtClean="0"/>
              <a:t> In the past 40 years, around three million people emigrated from Turkey to Germany.</a:t>
            </a:r>
            <a:endParaRPr lang="tr-TR" sz="3200" dirty="0"/>
          </a:p>
        </p:txBody>
      </p:sp>
      <p:pic>
        <p:nvPicPr>
          <p:cNvPr id="1026" name="Picture 2" descr="http://upload.wikimedia.org/wikipedia/commons/thumb/2/2b/Deutsch-T%C3%BCrkisch.jpg/250px-Deutsch-T%C3%BCrkisch.jpg"/>
          <p:cNvPicPr>
            <a:picLocks noChangeAspect="1" noChangeArrowheads="1"/>
          </p:cNvPicPr>
          <p:nvPr/>
        </p:nvPicPr>
        <p:blipFill>
          <a:blip r:embed="rId2"/>
          <a:srcRect/>
          <a:stretch>
            <a:fillRect/>
          </a:stretch>
        </p:blipFill>
        <p:spPr bwMode="auto">
          <a:xfrm>
            <a:off x="428596" y="1142984"/>
            <a:ext cx="2524126" cy="3771906"/>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14282" y="3071810"/>
            <a:ext cx="8572560" cy="3071834"/>
          </a:xfrm>
        </p:spPr>
        <p:txBody>
          <a:bodyPr>
            <a:noAutofit/>
          </a:bodyPr>
          <a:lstStyle/>
          <a:p>
            <a:r>
              <a:rPr lang="tr-TR" sz="2800" b="1" dirty="0" smtClean="0"/>
              <a:t/>
            </a:r>
            <a:br>
              <a:rPr lang="tr-TR" sz="2800" b="1" dirty="0" smtClean="0"/>
            </a:br>
            <a:r>
              <a:rPr lang="tr-TR" sz="2800" b="1" dirty="0" smtClean="0"/>
              <a:t/>
            </a:r>
            <a:br>
              <a:rPr lang="tr-TR" sz="2800" b="1" dirty="0" smtClean="0"/>
            </a:br>
            <a:r>
              <a:rPr lang="tr-TR" sz="2800" b="1" dirty="0" smtClean="0"/>
              <a:t>  </a:t>
            </a:r>
            <a:br>
              <a:rPr lang="tr-TR" sz="2800" b="1" dirty="0" smtClean="0"/>
            </a:br>
            <a:r>
              <a:rPr lang="tr-TR" sz="2800" b="1" dirty="0" smtClean="0"/>
              <a:t/>
            </a:r>
            <a:br>
              <a:rPr lang="tr-TR" sz="2800" b="1" dirty="0" smtClean="0"/>
            </a:br>
            <a:r>
              <a:rPr lang="tr-TR" sz="2800" b="1" dirty="0" smtClean="0"/>
              <a:t/>
            </a:r>
            <a:br>
              <a:rPr lang="tr-TR" sz="2800" b="1" dirty="0" smtClean="0"/>
            </a:br>
            <a:r>
              <a:rPr lang="tr-TR" sz="2800" b="1" dirty="0" smtClean="0"/>
              <a:t>                                                                                                              </a:t>
            </a:r>
            <a:br>
              <a:rPr lang="tr-TR" sz="2800" b="1" dirty="0" smtClean="0"/>
            </a:br>
            <a:r>
              <a:rPr lang="tr-TR" sz="2800" b="1" dirty="0" smtClean="0"/>
              <a:t/>
            </a:r>
            <a:br>
              <a:rPr lang="tr-TR" sz="2800" b="1" dirty="0" smtClean="0"/>
            </a:br>
            <a:r>
              <a:rPr lang="tr-TR" sz="2800" b="1" dirty="0" smtClean="0"/>
              <a:t/>
            </a:r>
            <a:br>
              <a:rPr lang="tr-TR" sz="2800" b="1" dirty="0" smtClean="0"/>
            </a:br>
            <a:r>
              <a:rPr lang="tr-TR" sz="2800" b="1" i="1" dirty="0" smtClean="0">
                <a:solidFill>
                  <a:schemeClr val="accent4">
                    <a:lumMod val="75000"/>
                  </a:schemeClr>
                </a:solidFill>
              </a:rPr>
              <a:t>HISTORY</a:t>
            </a:r>
            <a:r>
              <a:rPr lang="tr-TR" sz="2800" b="1" dirty="0" smtClean="0"/>
              <a:t/>
            </a:r>
            <a:br>
              <a:rPr lang="tr-TR" sz="2800" b="1" dirty="0" smtClean="0"/>
            </a:br>
            <a:r>
              <a:rPr sz="2400" dirty="0" smtClean="0"/>
              <a:t>Sent to the Ottoman Empire and the German industry firsts studying for vocational education, and especially the Turks who worked in the defense industry. Need of the labor force in the 1960s in Germany, before Italy, Spain, Portugal and Greece, and finally opened its doors to countries such as Turkey, people recognized the possibility of migration. Turkey's, mainly by the financial situation of these immigrants in Germany a better position. Objectives work, collecting money in a short time to go back to Turkey, which is a very small part of this group returned to Turkey. Brought from Turkey, a majority of families continued to live in Germany. However, Germany in 1973, closed its doors to immigrants. Despite this, the Turks, or to enter the country illegally continued to seek refuge.</a:t>
            </a:r>
            <a:r>
              <a:rPr lang="tr-TR" sz="2400" dirty="0" smtClean="0"/>
              <a:t> </a:t>
            </a:r>
            <a:br>
              <a:rPr lang="tr-TR" sz="2400" dirty="0" smtClean="0"/>
            </a:br>
            <a:r>
              <a:rPr lang="tr-TR" sz="2800" b="1" dirty="0" smtClean="0"/>
              <a:t/>
            </a:r>
            <a:br>
              <a:rPr lang="tr-TR" sz="2800" b="1" dirty="0" smtClean="0"/>
            </a:br>
            <a:endParaRPr lang="tr-TR" sz="2800" b="1" dirty="0"/>
          </a:p>
        </p:txBody>
      </p:sp>
    </p:spTree>
  </p:cSld>
  <p:clrMapOvr>
    <a:masterClrMapping/>
  </p:clrMapOvr>
  <p:transition>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2857488" y="152400"/>
            <a:ext cx="6000792" cy="6348434"/>
          </a:xfrm>
        </p:spPr>
        <p:txBody>
          <a:bodyPr>
            <a:noAutofit/>
          </a:bodyPr>
          <a:lstStyle/>
          <a:p>
            <a:r>
              <a:rPr sz="2800" dirty="0" smtClean="0"/>
              <a:t>Immigrants who immigrated from Turkey in Germany showed themselves in many areas, particularly in the fields of culture and the economy have been effective. Their annual holidays, Turkey severed its ties with the homeland. Watching television and newspapers as well as to the Turkish press, many of the Christian way of life is dominated by Germany, continue to live according to Islamic values. Turks in Germany in 1960 and then went to find a job, and now lived in Germany until today, the number of 3rd generation reached exponentially</a:t>
            </a:r>
            <a:endParaRPr lang="tr-TR" sz="2800" dirty="0"/>
          </a:p>
        </p:txBody>
      </p:sp>
      <p:sp>
        <p:nvSpPr>
          <p:cNvPr id="15362" name="AutoShape 2" descr="data:image/jpeg;base64,/9j/4AAQSkZJRgABAQAAAQABAAD/2wCEAAkGBwgHBgkIBwgKCgkLDRYPDQwMDRsUFRAWIB0iIiAdHx8kKDQsJCYxJx8fLT0tMTU3Ojo6Iys/RD84QzQ5OjcBCgoKDQwNGg8PGjclHyU3Nzc3Nzc3Nzc3Nzc3Nzc3Nzc3Nzc3Nzc3Nzc3Nzc3Nzc3Nzc3Nzc3Nzc3Nzc3Nzc3N//AABEIAP8ATAMBIgACEQEDEQH/xAAcAAACAwEBAQEAAAAAAAAAAAAFBgMEBwIBCAD/xABFEAACAQMDAgMFBgIGBgsAAAABAgMEBREAEiEGMRNBURQiMmFxBxWBkaGxwdIjQlKy0fAWFyRigpQlMzQ1Q1NzdISSov/EABgBAQEBAQEAAAAAAAAAAAAAAAABAgME/8QAHhEBAQACAgIDAAAAAAAAAAAAAAECERIhAzETFHH/2gAMAwEAAhEDEQA/ANTpacoigoufUZGdWAjJNCOVDE5G4jPB1DEGwArLn07Y/TXtRUxUqJPVTpFFHks7thUAU5JJ8tAQCyB+H+YzjVSeonanIeKKRSO2D+OrdJLBU06VME8c0LruWVGypHqDqEorUu6MqwKnaQc5H10GcUki3H7S7ikiGOGOjiSWNce8AeMegPGcc40+rNBBFugqXhQcYPIXnHY51lnt0Fr+1i4tV1SQRPSIhZ2ABc4wM576eo7lSTW41EdQjQySYR92Ax3Dgfhz9NBN1Vc7jBZqiot1dTRrFC8jyYHiYVScLnIycemhnTlDRG2U9zuNFUT1E8KSTVE/9M8hIzx6LzwAOf3WeprjFd7pdrfTXCRYfYXgSPaPD8VSwc+pxgflqndOqZOnKoW1kep3UsZh8NwioQgVskj1XIwMYI0DLdOuahqWpkttJTU3hSCJVrnPiuxweIkBOMHOc/hryyX9a6kaSvnu5nWQqxhdUjbgEFR7vHPmM+p1mNHXvcaStttfXU0dPO5qSyIZnV8r5nsNvy8vrpdrbrPSVDU0QheOPAQlFc4PIy3medBv1Z1dRUfjNOZkWHO9jFjH66yi0WSW61tbUy1U0xuE/iJTPiP20Fi3usfMDntjnHnjT317dbDeaC+KstDJX0MVRTyRyKCQwQsjq39obcfU48tYrQXeuiFNAlRJ4VO4aBSxIiYtklfTnnQbLd75ZbD0bB0nUTyxS3CJk97tTo7HLMRj3M5HrjOr1N1RS9OWOO2xUTe1RlhJDEvCMxyW4AG05zkDHJ9NZP1LBX19larr2f2m2SiCcygh/fJwTnzwFP46L9G1XVslspo7UrrTGnenYmWJDONxIA3+m9vTIzjQF+rbCgma80HgVFQanfNDJT7pSShBGPMAYIHoc6Wqvq240ptVJHB/slLmWCIKS7SAMgUk8lecYxyp9dELrdK6gtMFr6uttwp6qIiSKpUlGdgpwCR8Xb4gc+uh3U3U1HWW2jobesqYiBqKhvedpAdwGWG8BSMZ3aAfNdGob09TDPJImNxkbhnLLlzyOPeLfTRa6GmToqku9VbYN1xlaGkjJYvTqi4LqeAeVTy9eedU7t0xcLe8UETRVhenhqUzKp2mQMeNx5GVJ/fRu7UFZ1R0rbY4aBYLjQ7vGCTr4Ii24JVAx2nsew7cd8aBCrK+WZIqlQsDQssaCPgnGW3H55Oh0k3iSPIUUFmLEDgc6s3qGohuEi1NOtO7BW8JWBABAx241R0DF1J1beep51avmVVHwwU0YRM/QdyfnnXPS62KSsiW+TVNOROhEkePD2juGHxc9sg8emi9PJF0lc7Hf7bQ1cwiH+0pWUbIhkHfYTnkrk8dsardaW2KnuK9R2PbLZq+bxoGKg+DJ8TROvkQc9+CPx0F68dTxQe1UtOwrIoK4OPaoxIKjClRJz2YDg44PcY7aZ6vqit6wsyy2m3Kl5troYp2CtuTb7yZPzOR8hrIqidqiokmcKGkcuwRQoyTngeQ+WvzSvvVgShVQoIPPGgf7pfrhdH9n6kgNVHAWBaojw0RyOA2Pd1zTzWWZzBcaaSalCbVChS6Z5yrYB49M450E6e6uvVvqIvDr5nQOuY5j4in8GzqW4XFq28VE8pQMxyQihR29BoCN2u9gqrnJbr1BNV01OqQU1yhxFKIwoxuXkcD0H4HQ289OWqmiiqLddxWRzNtSGGMvMp8gVITI+fH00uVzF6qVlOQTwfXVqsqCsK+GzKysCCDyNAPlASRkBJwSMkY/TUepameaqneaoleWVzlnkYszH5k99RaD6Hu1+us8NHDSdOe3wx0UlPJFUvGFLuqjOS3w/ED66ymX7PurI4v6S0SLFu+H2mIgMcD+19P01r33/bqb3YVNQw9Dx/h+ROrNPf/AG+nqhNEkYABjCt584yT8wNcZ5YumQwfZxeggllp3pyvx75ITtHrjeM6sXyxdO0tNAa1KylqnXBaBRsdgOTjJxrSbj1TZEhnhnuEMUhUkI5IYj6aE+w/eYXckSxjkBwsjn8Ow/XUvlsJGdQdO2yNkkW41Hfdk0/GO/bOmSmoem46PZU0k1TIOfGaMKxP1z2+Wj8vSFEwOxKiMnksJ27n5HjVSp6YZN3h3CYADgOiH+A1m+bNdFu7R9HLD4MsNZBL5GNBhfpjSpVpa/Ef2SaplUcIJF5P14Gmyu6ZFVIXavSXbwRGn78nVJ7JHCcAcDvkafY1OzRWpbbUV1QIaKIySHkIGGf1OopKGpRyrQtkenOjM1PBbq6NJDK0ZyZo42wdmSMZ+a/vrt7jSQTSpSUr1FPvJjaSZkIU+WPlrp8lvpNG1rpRUK5qalF89uefy0IrupKy5EUtnjeIMceIpG9h8j5fvr6AofY7ZSyS+DHGsKF5G2D4QPX6DWbSt7XfZ7nsHjVZDPx28sfkBrz8Zh+tTsq2foWerIluU7Ju5Kryx+pOna0WGltfEDOuB5tnOi9rgeeeJI9qhnALMhIA88jjOuq+daOnSoesEoNYsQDRRIGUnaSNozwTnk9hqyb7qXp3saQgMzNxgZfdpE69vdPLXx2OKQxR/wDjVKD3t3kBg8jj9dPlfNItDXrF4SslPnxXJ9zdkZAHc4Gsqo5LlT9RR0yeye0BRIsphRiDjgDIIHJ54zx31b7Ij6YsFztlfJV1kMlPSmMgbsDxeeOM5GOTzo0sa1E+/Z40aDe6BwpKjvz5fXS1fqq4pW0xq55lWFihO4kjOATnzzt/T66/V0rypuaZpqWUZRmZTIMHt5ZPHr2I1jKcrKox1R0pBJQPerC7yQniaCRszRkdwwAGCMDI0glcH4FP10+W2rlaP2mGdJ6mFFEsVRtWOVArcn1xwAw5GTk4xpXuEtDU1ck3sFRCXOSkTqVB+Wty6RrvU/W1vuVtNvtLymSdwsjsm0CMcnGfPt+ugFNUzToUokZ2gAkm2LuIXP6cZ5/DudB6iEJSsYx8HvAY+uf3Ol2mvlTQmpSEttnZfEAlZQ4UnAIHfufz1ylyzu6vppnSV9Y3ZKaQSVNQoIenVQ2Si8t5YOSeP8NXutbmXslwiWOloxs8URHesjsG3HAKgbs8+f11kMV5lHi7UjildiVqEyJFB7qSO448+c+eqk80sr5kkaQ+pydde5NI2213SlqaOpqJaynAn8M+HIo94BQSOe3J9NZ/1VXR0/XAq4JEdDtZXTgEYxn9NKAkkdeCx90DGoJGbxF5ORpMd9DQOpKq23ClkhkrG8VhvyAu0v5cYzgcj4jpY6bu9JQXCJLrTLU0iSjKtnC9xkY0FlRiSWVsn1GouB661jh12L9zqac3Ko+7mf2QyFos8EA/5I1AJ5R2kb89VVHvZ1N21qyDS/u26hSr22TDAgjxoe3/AN9LMnR9/LkpbgRnzqIv5tPslcyt8WpI64kdzrWPhxx9Jtn9N0f1AlQkjW1fdIOGqIgP738dex9JdRVVQ9NFQl5kAZk9qi7H/jwfoNaTFVMfM/jqV1hnGZYkc+pXkfjrXxw2zB+iupITtktbRt/ZaeIH+9rlehupZG9y2Z+ZqYv5tamjTIuyKsqVi/8ALL7l/wD1kjVyKVvI6cIbZL/q96rYcWtT/wDLh/n1+X7NurSeLSv/ADcH8+tlSZlGSwH1ONX4KnIDK2R6g6vGG2Hj7MesCwIs4x/7yD+fUw+y/rEj/ucf85B/PrcPbWHY6nS4kKMtqcIbfPH+llRkNJRoxJxwxH+OidN1SBGHko3APkjgn9QNJLy+6uVXg51cWqzJTxxxHso95sDLY1tD5S9V0jsFaCqUnyKA/wAdEIOq7Oz7DUujZxh4HH8Maz2OpktN0C1MYdFJLqjAlh6hh58auU0UtRd2MVtlmp5VZ1BJ8xu38d8DHbQP79RWlEDNWKBn+y2f21DcurrZBbBLSzGaWTPhqsbYGCM7u2B++kSRIVhEcG6Oo2ESys2Q/ocfvq74qUle1LbqSKKOamieqgm94I/x4z9MA/XQFYOqamuqKeKCdKdpJkhyI1yNxHve93HHy76fIlqLHQ1s0tWa+niiSaJ5CiMzknIyvGD7pH1Os5pbdT9T9R0kFHQmn8aWMkQsTtCnLNx2/D0Gn3re1XGmMNbVHw6V8xwwo5bwgM43+RYjJJ589Av1X2h1aqCloiUN2LVOc/oNV6jrTqWGXb9yx4wCNvvcEZHIOli+U8kEUcioI0YKkDg5wVOfz4P5av01wv1fEJ6cxKnw/ERkj/P6aBElOFA8samqJWRImjYqWj2kjz4GuGTcODn8NdyRtKigFfd7AnHloJ6qrNdUGXw1j9xUCqeOBjVm1VMokeEM3hjB2g4P5+XH+eNDYUkQkNG2QMnAzxq3Tx1VIRUSUziKTgORxoG6zfd1fcpLdUskcFUBiqlIjkhZVJwp4HJx+GjfX8cFOsQmkaor2QIKtogrPGO+8qcMeRzjWfmeKWCfxcZYng+Wo6C4VlOrUcVXOKd2CND4h2EZ9O3caDYfskrorZBl5UkWtG7AUAxurFAue5LYJ2/LPmdHOrb3cru1TZaW1OVRgXO0seDkEkgBfLvrE4ZjRXGKZtwY+8GQ8hgVwfrpzvPXVyvkdPSSzBIWKh44lKiTtktzz58dtAKv1qr6mkSGCmlnWjZp6mSLDLEgByS3bzJ+eDjTl050gZrPTzUtdRiGRQyDcSeQO+B3znSrc+qDY+orq1vple33GhEPs8z/AA8nk4z5bh8w2v1kmqaG2QR0dZNSRuPEMUeCqlueNwJ+Xfy0Gal2SQqAc+RB7asQSKX2yAgjsw0yP0TeV996aPHHaVdSH7Pb8Tuipow3p4yYP150A6MBVBXaVbz7g6trRiph2ksPQAnGfpq/H0L1AjDNJGHAzhZ17aPUHSfUEZ2S0C8f1lnj/YnQJ62ORjujkUD0I1RrKD7tlikaNlVZVyT5j/I1pkNgum3eKA4BPJmiHb/i11JYa2RSJqCN0PcNPCf0LaDMa6TMikHPutg/lrueoMMkbRuVZeQw8tOtd0NNWfBQywuCRlJosflu0Jk6CvjsCtOpjI/rSqG7cdif30CzcJKmpqopahg4kATd2xydNjSqiRoxxtQDjVMdHXXEavDEVRweamPy8uW76s1PT93Zx4MOFAx71TGT/eOgbjUu06KzB1jIbIOMfPz1ap7uzGVnqY4UiUZ8QAlyeygcd8H8tLscx3SYzkny9NL1d1HcorjPT0iQokHOWyD278EaDSaK6iWqk9oZoIEQkvGrl3x2xyQeT6euoI6+qBBnlaMMM+EY1z8icjSNW3i9x3Sgt9M4kqZkQFWYsGdmIAGWwBx+ujUNVcY5J6K7qBV0E7RybQNoBAYYx5c5/HQNEs4XaEyTjPkuT37jGvfbIxBFGTE0pLPLK9WmADxsGG57A8+p0BuU7GkkKthjEdvy40mv7Ylp9pluFZHK0bOqtMwy2RtGM+YyfTQanTVQRaiQRwVErJtjG/cq5GOQAfXPrxqtcHnQJ4ph97hfDXbgjvxgEflpOlv/ALHXXaB45KmS4U8MEAaQhELKpJP5g6t2iguVjeptd1I8WOUSKwfeMEeR/DQMglYU6EqBnzGuPHf+2NQibdAnyz20tXG4y09fPEJZQFYYweOQDoJbLLSmoVKlwkb4G45O0/Qd9Vupen6G23tK6GrLB5sPQ1AKMAUz3Pdc6D0EzOpbONx/LUnUl6p7kkdO0UcfhHcxCqPCwOy475Py0FqhRZL9b7lca+KjhpYo3M7AOGkUkhQqkZJJHprT5epLL1bY6lKJV+8QBGVkUK3ukMMHzBxx9T251nf2e01oqFrqC7mKQzQKU3ljIqncG8IdlPw89+flrioSltdxKWR+I1CrI7FhI4+I54+nHpoGa3W/7ykkoWZ455EKxg8e955yP0/bXN26WtVNblhrYFN0RYhJ4ckkhZz8ROcKFI7ADz76RZr31BS3OSsqGm8Z38TegJXPlgjtjRnpnqCW73WvqOoK92E1OYkLF/6JjjEiqqkEqM4zjv30EF3stbtrLvFRSSW2BUQyKylBjaByTkgcdvz0Yp+oYb5boZJBFHXQSMkkMMYVAmB7/HGS2f19NS2y8UFHYbla66ZKqONAAxmZY5lcbcqhGSQUz686WaKOJbvUPSRpFA8K7UBztxjIPz9fnoHK1wx10ogkr0oo9u5p2xlR/u543cjv8+NKlZ031NVVlQTTMwjkMavMcFwOzDg8HRu21klI4ngdVkHAYoGxnjz1Xu/UlyavlMs8sIOCm2DO9ccNxoFumxtJHAB5+WhNElEyS1NyjnNMGZYDGMeK/HG4jgAcnHPI7aZKSyXqF43lsNzdFdS6GgkbcAeRgrzqj1LQ9XX2sXxenrslPF7sUaUEiqo+QC48tAc6Tt9JXWdKq32irrbgA0InEhUo3PwLwuBu7lvPXFf0vV9OrEKl1YsgOxWZvDOOQTt29/IH9NT3G4dVjpOgsdq6cvVMIoI45pFo5ASQPexgccjvoVFR9Y1zxtdrfeZjFHsTfQSZwe+SF5PHc+v10EzuGjwT3U6p9JWOtvt3ahtawiQQB2MrbQo2r6A+ZGiH3Netw/6FugGMf9hl/l1evvS1baaCjhsMF2muRkWaprKemmVYwqABF933veBOdAl3mluNBdjb6+naGpibbtc4HyIPbHzzq7bVaguSQVMitKUKkqwYAd+476v3qLrS51JnqrVe6liirl6KTy4HAXQyk6b6jasieWw3ZcZ5ailwOD/u6BkWXajAEfhon1BTVEVxMYSEosaBDg8gADOh0FivEUeyS1XAtjutJKR/d031HSlBcfDqVFypi0Y3RmllyD55yO+g1SoqoaSLxamZYo843ucAHWcdU9eVVr6kp1pnjejyR6rJgYI+RB01ddXGhoOnaj2+ZYkmXw1Ypu5Pp88Z18719wjqapkp2dKLnZ4vxbRgjPOeePp9NB9NWK8094oknhbnADD0bGSNExrF/sTkmmqp6qrkAhhhKwgvj0JIHnx3P0/B+j61p3bH3dXYK5UhVIYeZyGxj56Br765PfQa3dRQV0sUcdNVKZDjcY8qpwTgkcDtoznQej11+OvM6XOrurqTpj2RZ4WqHqH2+HE43qP7W3uRnjjz0DHqnU3ShpJPCqKqON8Z2k+Wlj/WLbNmTbryGxyv3fJkfmNK91u1kvta9ZNb7iJPgO6jkQnHy3DQUL91lbb5SinvFOsoU5RtmCp/jrP7bbba1VK9fU7YNzvtizkJjtnHqR+R0yf6Z1kwy9FF9PGOf21yeqsMPGoiAeAfE7n5caDy39a2/pXfBZol8HcN0rxsTvxjAy2ewGSBg6If62FqI3V6ZZgQQ2IH2kEYIxn01VXqijY7Zrc55xllX+I1ZivNpqUZ1tfujgnw040F2g+1KGOrSKKhVZCy+JHsOeO3IyOM+vrpjv32mQ0UAlpIjUszBFgp/ec55z8sAH89KkF5saZ20CB/RIo9x/DPOrX31aGB8SgC+R30wGgKdVdcRtcLFVRStFT0szzVAQ8sNoAB4z3JGPmNCOruuKCptNVW0EzR15lWJyrYmRQ2CoBHu8E/nnvqnV3Dpqt/66kjYJkcU7AD17fLQ2oTpjZ/R0qxpz2WRBoHdOrLGtMk8qS+HkDJqSxGePqfw1G/U/TTMWVVbPcmYA5+eRnP10gVf+j1ZLvqJFkJABZ5n7AYHn6aqmj6bzw0GP8A1zoFSSrkyx3EN6rrsXGeEb4JGVuOSeRqgrcklcn0zrwnLdvoNAXh6gr/AIXkLKT6D89Wj1BPgZAYqSchcFvx0BjG7AVsMdS+4rHwmyR54xxoDv3tFLlpYxgg8sMPnt37a6aZG5UsYc7SZGBBH089BGdn/qgKRx89QNI+5thIyfy0DDFdaKBdkRUMPjaOILv+erlVW0VXEDDK+4DJLSY5wOMHSew48885OdehSSdjfPOgPPX+IFDyBCvDd/e8+3by1XkuEJc5mY8/1EBA+XI0GaRmxliQO2fLUZ0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5364" name="AutoShape 4" descr="data:image/jpeg;base64,/9j/4AAQSkZJRgABAQAAAQABAAD/2wCEAAkGBwgHBgkIBwgKCgkLDRYPDQwMDRsUFRAWIB0iIiAdHx8kKDQsJCYxJx8fLT0tMTU3Ojo6Iys/RD84QzQ5OjcBCgoKDQwNGg8PGjclHyU3Nzc3Nzc3Nzc3Nzc3Nzc3Nzc3Nzc3Nzc3Nzc3Nzc3Nzc3Nzc3Nzc3Nzc3Nzc3Nzc3N//AABEIAP8ATAMBIgACEQEDEQH/xAAcAAACAwEBAQEAAAAAAAAAAAAFBgMEBwIBCAD/xABFEAACAQMDAgMFBgIGBgsAAAABAgMEBREAEiEGMRNBURQiMmFxBxWBkaGxwdIjQlKy0fAWFyRigpQlMzQ1Q1NzdISSov/EABgBAQEBAQEAAAAAAAAAAAAAAAABAgME/8QAHhEBAQACAgIDAAAAAAAAAAAAAAECERIhAzETFHH/2gAMAwEAAhEDEQA/ANTpacoigoufUZGdWAjJNCOVDE5G4jPB1DEGwArLn07Y/TXtRUxUqJPVTpFFHks7thUAU5JJ8tAQCyB+H+YzjVSeonanIeKKRSO2D+OrdJLBU06VME8c0LruWVGypHqDqEorUu6MqwKnaQc5H10GcUki3H7S7ikiGOGOjiSWNce8AeMegPGcc40+rNBBFugqXhQcYPIXnHY51lnt0Fr+1i4tV1SQRPSIhZ2ABc4wM576eo7lSTW41EdQjQySYR92Ax3Dgfhz9NBN1Vc7jBZqiot1dTRrFC8jyYHiYVScLnIycemhnTlDRG2U9zuNFUT1E8KSTVE/9M8hIzx6LzwAOf3WeprjFd7pdrfTXCRYfYXgSPaPD8VSwc+pxgflqndOqZOnKoW1kep3UsZh8NwioQgVskj1XIwMYI0DLdOuahqWpkttJTU3hSCJVrnPiuxweIkBOMHOc/hryyX9a6kaSvnu5nWQqxhdUjbgEFR7vHPmM+p1mNHXvcaStttfXU0dPO5qSyIZnV8r5nsNvy8vrpdrbrPSVDU0QheOPAQlFc4PIy3medBv1Z1dRUfjNOZkWHO9jFjH66yi0WSW61tbUy1U0xuE/iJTPiP20Fi3usfMDntjnHnjT317dbDeaC+KstDJX0MVRTyRyKCQwQsjq39obcfU48tYrQXeuiFNAlRJ4VO4aBSxIiYtklfTnnQbLd75ZbD0bB0nUTyxS3CJk97tTo7HLMRj3M5HrjOr1N1RS9OWOO2xUTe1RlhJDEvCMxyW4AG05zkDHJ9NZP1LBX19larr2f2m2SiCcygh/fJwTnzwFP46L9G1XVslspo7UrrTGnenYmWJDONxIA3+m9vTIzjQF+rbCgma80HgVFQanfNDJT7pSShBGPMAYIHoc6Wqvq240ptVJHB/slLmWCIKS7SAMgUk8lecYxyp9dELrdK6gtMFr6uttwp6qIiSKpUlGdgpwCR8Xb4gc+uh3U3U1HWW2jobesqYiBqKhvedpAdwGWG8BSMZ3aAfNdGob09TDPJImNxkbhnLLlzyOPeLfTRa6GmToqku9VbYN1xlaGkjJYvTqi4LqeAeVTy9eedU7t0xcLe8UETRVhenhqUzKp2mQMeNx5GVJ/fRu7UFZ1R0rbY4aBYLjQ7vGCTr4Ii24JVAx2nsew7cd8aBCrK+WZIqlQsDQssaCPgnGW3H55Oh0k3iSPIUUFmLEDgc6s3qGohuEi1NOtO7BW8JWBABAx241R0DF1J1beep51avmVVHwwU0YRM/QdyfnnXPS62KSsiW+TVNOROhEkePD2juGHxc9sg8emi9PJF0lc7Hf7bQ1cwiH+0pWUbIhkHfYTnkrk8dsardaW2KnuK9R2PbLZq+bxoGKg+DJ8TROvkQc9+CPx0F68dTxQe1UtOwrIoK4OPaoxIKjClRJz2YDg44PcY7aZ6vqit6wsyy2m3Kl5troYp2CtuTb7yZPzOR8hrIqidqiokmcKGkcuwRQoyTngeQ+WvzSvvVgShVQoIPPGgf7pfrhdH9n6kgNVHAWBaojw0RyOA2Pd1zTzWWZzBcaaSalCbVChS6Z5yrYB49M450E6e6uvVvqIvDr5nQOuY5j4in8GzqW4XFq28VE8pQMxyQihR29BoCN2u9gqrnJbr1BNV01OqQU1yhxFKIwoxuXkcD0H4HQ289OWqmiiqLddxWRzNtSGGMvMp8gVITI+fH00uVzF6qVlOQTwfXVqsqCsK+GzKysCCDyNAPlASRkBJwSMkY/TUepameaqneaoleWVzlnkYszH5k99RaD6Hu1+us8NHDSdOe3wx0UlPJFUvGFLuqjOS3w/ED66ymX7PurI4v6S0SLFu+H2mIgMcD+19P01r33/bqb3YVNQw9Dx/h+ROrNPf/AG+nqhNEkYABjCt584yT8wNcZ5YumQwfZxeggllp3pyvx75ITtHrjeM6sXyxdO0tNAa1KylqnXBaBRsdgOTjJxrSbj1TZEhnhnuEMUhUkI5IYj6aE+w/eYXckSxjkBwsjn8Ow/XUvlsJGdQdO2yNkkW41Hfdk0/GO/bOmSmoem46PZU0k1TIOfGaMKxP1z2+Wj8vSFEwOxKiMnksJ27n5HjVSp6YZN3h3CYADgOiH+A1m+bNdFu7R9HLD4MsNZBL5GNBhfpjSpVpa/Ef2SaplUcIJF5P14Gmyu6ZFVIXavSXbwRGn78nVJ7JHCcAcDvkafY1OzRWpbbUV1QIaKIySHkIGGf1OopKGpRyrQtkenOjM1PBbq6NJDK0ZyZo42wdmSMZ+a/vrt7jSQTSpSUr1FPvJjaSZkIU+WPlrp8lvpNG1rpRUK5qalF89uefy0IrupKy5EUtnjeIMceIpG9h8j5fvr6AofY7ZSyS+DHGsKF5G2D4QPX6DWbSt7XfZ7nsHjVZDPx28sfkBrz8Zh+tTsq2foWerIluU7Ju5Kryx+pOna0WGltfEDOuB5tnOi9rgeeeJI9qhnALMhIA88jjOuq+daOnSoesEoNYsQDRRIGUnaSNozwTnk9hqyb7qXp3saQgMzNxgZfdpE69vdPLXx2OKQxR/wDjVKD3t3kBg8jj9dPlfNItDXrF4SslPnxXJ9zdkZAHc4Gsqo5LlT9RR0yeye0BRIsphRiDjgDIIHJ54zx31b7Ij6YsFztlfJV1kMlPSmMgbsDxeeOM5GOTzo0sa1E+/Z40aDe6BwpKjvz5fXS1fqq4pW0xq55lWFihO4kjOATnzzt/T66/V0rypuaZpqWUZRmZTIMHt5ZPHr2I1jKcrKox1R0pBJQPerC7yQniaCRszRkdwwAGCMDI0glcH4FP10+W2rlaP2mGdJ6mFFEsVRtWOVArcn1xwAw5GTk4xpXuEtDU1ck3sFRCXOSkTqVB+Wty6RrvU/W1vuVtNvtLymSdwsjsm0CMcnGfPt+ugFNUzToUokZ2gAkm2LuIXP6cZ5/DudB6iEJSsYx8HvAY+uf3Ol2mvlTQmpSEttnZfEAlZQ4UnAIHfufz1ylyzu6vppnSV9Y3ZKaQSVNQoIenVQ2Si8t5YOSeP8NXutbmXslwiWOloxs8URHesjsG3HAKgbs8+f11kMV5lHi7UjildiVqEyJFB7qSO448+c+eqk80sr5kkaQ+pydde5NI2213SlqaOpqJaynAn8M+HIo94BQSOe3J9NZ/1VXR0/XAq4JEdDtZXTgEYxn9NKAkkdeCx90DGoJGbxF5ORpMd9DQOpKq23ClkhkrG8VhvyAu0v5cYzgcj4jpY6bu9JQXCJLrTLU0iSjKtnC9xkY0FlRiSWVsn1GouB661jh12L9zqac3Ko+7mf2QyFos8EA/5I1AJ5R2kb89VVHvZ1N21qyDS/u26hSr22TDAgjxoe3/AN9LMnR9/LkpbgRnzqIv5tPslcyt8WpI64kdzrWPhxx9Jtn9N0f1AlQkjW1fdIOGqIgP738dex9JdRVVQ9NFQl5kAZk9qi7H/jwfoNaTFVMfM/jqV1hnGZYkc+pXkfjrXxw2zB+iupITtktbRt/ZaeIH+9rlehupZG9y2Z+ZqYv5tamjTIuyKsqVi/8ALL7l/wD1kjVyKVvI6cIbZL/q96rYcWtT/wDLh/n1+X7NurSeLSv/ADcH8+tlSZlGSwH1ONX4KnIDK2R6g6vGG2Hj7MesCwIs4x/7yD+fUw+y/rEj/ucf85B/PrcPbWHY6nS4kKMtqcIbfPH+llRkNJRoxJxwxH+OidN1SBGHko3APkjgn9QNJLy+6uVXg51cWqzJTxxxHso95sDLY1tD5S9V0jsFaCqUnyKA/wAdEIOq7Oz7DUujZxh4HH8Maz2OpktN0C1MYdFJLqjAlh6hh58auU0UtRd2MVtlmp5VZ1BJ8xu38d8DHbQP79RWlEDNWKBn+y2f21DcurrZBbBLSzGaWTPhqsbYGCM7u2B++kSRIVhEcG6Oo2ESys2Q/ocfvq74qUle1LbqSKKOamieqgm94I/x4z9MA/XQFYOqamuqKeKCdKdpJkhyI1yNxHve93HHy76fIlqLHQ1s0tWa+niiSaJ5CiMzknIyvGD7pH1Os5pbdT9T9R0kFHQmn8aWMkQsTtCnLNx2/D0Gn3re1XGmMNbVHw6V8xwwo5bwgM43+RYjJJ589Av1X2h1aqCloiUN2LVOc/oNV6jrTqWGXb9yx4wCNvvcEZHIOli+U8kEUcioI0YKkDg5wVOfz4P5av01wv1fEJ6cxKnw/ERkj/P6aBElOFA8samqJWRImjYqWj2kjz4GuGTcODn8NdyRtKigFfd7AnHloJ6qrNdUGXw1j9xUCqeOBjVm1VMokeEM3hjB2g4P5+XH+eNDYUkQkNG2QMnAzxq3Tx1VIRUSUziKTgORxoG6zfd1fcpLdUskcFUBiqlIjkhZVJwp4HJx+GjfX8cFOsQmkaor2QIKtogrPGO+8qcMeRzjWfmeKWCfxcZYng+Wo6C4VlOrUcVXOKd2CND4h2EZ9O3caDYfskrorZBl5UkWtG7AUAxurFAue5LYJ2/LPmdHOrb3cru1TZaW1OVRgXO0seDkEkgBfLvrE4ZjRXGKZtwY+8GQ8hgVwfrpzvPXVyvkdPSSzBIWKh44lKiTtktzz58dtAKv1qr6mkSGCmlnWjZp6mSLDLEgByS3bzJ+eDjTl050gZrPTzUtdRiGRQyDcSeQO+B3znSrc+qDY+orq1vple33GhEPs8z/AA8nk4z5bh8w2v1kmqaG2QR0dZNSRuPEMUeCqlueNwJ+Xfy0Gal2SQqAc+RB7asQSKX2yAgjsw0yP0TeV996aPHHaVdSH7Pb8Tuipow3p4yYP150A6MBVBXaVbz7g6trRiph2ksPQAnGfpq/H0L1AjDNJGHAzhZ17aPUHSfUEZ2S0C8f1lnj/YnQJ62ORjujkUD0I1RrKD7tlikaNlVZVyT5j/I1pkNgum3eKA4BPJmiHb/i11JYa2RSJqCN0PcNPCf0LaDMa6TMikHPutg/lrueoMMkbRuVZeQw8tOtd0NNWfBQywuCRlJosflu0Jk6CvjsCtOpjI/rSqG7cdif30CzcJKmpqopahg4kATd2xydNjSqiRoxxtQDjVMdHXXEavDEVRweamPy8uW76s1PT93Zx4MOFAx71TGT/eOgbjUu06KzB1jIbIOMfPz1ap7uzGVnqY4UiUZ8QAlyeygcd8H8tLscx3SYzkny9NL1d1HcorjPT0iQokHOWyD278EaDSaK6iWqk9oZoIEQkvGrl3x2xyQeT6euoI6+qBBnlaMMM+EY1z8icjSNW3i9x3Sgt9M4kqZkQFWYsGdmIAGWwBx+ujUNVcY5J6K7qBV0E7RybQNoBAYYx5c5/HQNEs4XaEyTjPkuT37jGvfbIxBFGTE0pLPLK9WmADxsGG57A8+p0BuU7GkkKthjEdvy40mv7Ylp9pluFZHK0bOqtMwy2RtGM+YyfTQanTVQRaiQRwVErJtjG/cq5GOQAfXPrxqtcHnQJ4ph97hfDXbgjvxgEflpOlv/ALHXXaB45KmS4U8MEAaQhELKpJP5g6t2iguVjeptd1I8WOUSKwfeMEeR/DQMglYU6EqBnzGuPHf+2NQibdAnyz20tXG4y09fPEJZQFYYweOQDoJbLLSmoVKlwkb4G45O0/Qd9Vupen6G23tK6GrLB5sPQ1AKMAUz3Pdc6D0EzOpbONx/LUnUl6p7kkdO0UcfhHcxCqPCwOy475Py0FqhRZL9b7lca+KjhpYo3M7AOGkUkhQqkZJJHprT5epLL1bY6lKJV+8QBGVkUK3ukMMHzBxx9T251nf2e01oqFrqC7mKQzQKU3ljIqncG8IdlPw89+flrioSltdxKWR+I1CrI7FhI4+I54+nHpoGa3W/7ykkoWZ455EKxg8e955yP0/bXN26WtVNblhrYFN0RYhJ4ckkhZz8ROcKFI7ADz76RZr31BS3OSsqGm8Z38TegJXPlgjtjRnpnqCW73WvqOoK92E1OYkLF/6JjjEiqqkEqM4zjv30EF3stbtrLvFRSSW2BUQyKylBjaByTkgcdvz0Yp+oYb5boZJBFHXQSMkkMMYVAmB7/HGS2f19NS2y8UFHYbla66ZKqONAAxmZY5lcbcqhGSQUz686WaKOJbvUPSRpFA8K7UBztxjIPz9fnoHK1wx10ogkr0oo9u5p2xlR/u543cjv8+NKlZ031NVVlQTTMwjkMavMcFwOzDg8HRu21klI4ngdVkHAYoGxnjz1Xu/UlyavlMs8sIOCm2DO9ccNxoFumxtJHAB5+WhNElEyS1NyjnNMGZYDGMeK/HG4jgAcnHPI7aZKSyXqF43lsNzdFdS6GgkbcAeRgrzqj1LQ9XX2sXxenrslPF7sUaUEiqo+QC48tAc6Tt9JXWdKq32irrbgA0InEhUo3PwLwuBu7lvPXFf0vV9OrEKl1YsgOxWZvDOOQTt29/IH9NT3G4dVjpOgsdq6cvVMIoI45pFo5ASQPexgccjvoVFR9Y1zxtdrfeZjFHsTfQSZwe+SF5PHc+v10EzuGjwT3U6p9JWOtvt3ahtawiQQB2MrbQo2r6A+ZGiH3Netw/6FugGMf9hl/l1evvS1baaCjhsMF2muRkWaprKemmVYwqABF933veBOdAl3mluNBdjb6+naGpibbtc4HyIPbHzzq7bVaguSQVMitKUKkqwYAd+476v3qLrS51JnqrVe6liirl6KTy4HAXQyk6b6jasieWw3ZcZ5ailwOD/u6BkWXajAEfhon1BTVEVxMYSEosaBDg8gADOh0FivEUeyS1XAtjutJKR/d031HSlBcfDqVFypi0Y3RmllyD55yO+g1SoqoaSLxamZYo843ucAHWcdU9eVVr6kp1pnjejyR6rJgYI+RB01ddXGhoOnaj2+ZYkmXw1Ypu5Pp88Z18719wjqapkp2dKLnZ4vxbRgjPOeePp9NB9NWK8094oknhbnADD0bGSNExrF/sTkmmqp6qrkAhhhKwgvj0JIHnx3P0/B+j61p3bH3dXYK5UhVIYeZyGxj56Br765PfQa3dRQV0sUcdNVKZDjcY8qpwTgkcDtoznQej11+OvM6XOrurqTpj2RZ4WqHqH2+HE43qP7W3uRnjjz0DHqnU3ShpJPCqKqON8Z2k+Wlj/WLbNmTbryGxyv3fJkfmNK91u1kvta9ZNb7iJPgO6jkQnHy3DQUL91lbb5SinvFOsoU5RtmCp/jrP7bbba1VK9fU7YNzvtizkJjtnHqR+R0yf6Z1kwy9FF9PGOf21yeqsMPGoiAeAfE7n5caDy39a2/pXfBZol8HcN0rxsTvxjAy2ewGSBg6If62FqI3V6ZZgQQ2IH2kEYIxn01VXqijY7Zrc55xllX+I1ZivNpqUZ1tfujgnw040F2g+1KGOrSKKhVZCy+JHsOeO3IyOM+vrpjv32mQ0UAlpIjUszBFgp/ec55z8sAH89KkF5saZ20CB/RIo9x/DPOrX31aGB8SgC+R30wGgKdVdcRtcLFVRStFT0szzVAQ8sNoAB4z3JGPmNCOruuKCptNVW0EzR15lWJyrYmRQ2CoBHu8E/nnvqnV3Dpqt/66kjYJkcU7AD17fLQ2oTpjZ/R0qxpz2WRBoHdOrLGtMk8qS+HkDJqSxGePqfw1G/U/TTMWVVbPcmYA5+eRnP10gVf+j1ZLvqJFkJABZ5n7AYHn6aqmj6bzw0GP8A1zoFSSrkyx3EN6rrsXGeEb4JGVuOSeRqgrcklcn0zrwnLdvoNAXh6gr/AIXkLKT6D89Wj1BPgZAYqSchcFvx0BjG7AVsMdS+4rHwmyR54xxoDv3tFLlpYxgg8sMPnt37a6aZG5UsYc7SZGBBH089BGdn/qgKRx89QNI+5thIyfy0DDFdaKBdkRUMPjaOILv+erlVW0VXEDDK+4DJLSY5wOMHSew48885OdehSSdjfPOgPPX+IFDyBCvDd/e8+3by1XkuEJc5mY8/1EBA+XI0GaRmxliQO2fLUZ0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5366" name="AutoShape 6" descr="data:image/jpeg;base64,/9j/4AAQSkZJRgABAQAAAQABAAD/2wCEAAkGBwgHBgkIBwgKCgkLDRYPDQwMDRsUFRAWIB0iIiAdHx8kKDQsJCYxJx8fLT0tMTU3Ojo6Iys/RD84QzQ5OjcBCgoKDQwNGg8PGjclHyU3Nzc3Nzc3Nzc3Nzc3Nzc3Nzc3Nzc3Nzc3Nzc3Nzc3Nzc3Nzc3Nzc3Nzc3Nzc3Nzc3N//AABEIAP8ATAMBIgACEQEDEQH/xAAcAAACAwEBAQEAAAAAAAAAAAAFBgMEBwIBCAD/xABFEAACAQMDAgMFBgIGBgsAAAABAgMEBREAEiEGMRNBURQiMmFxBxWBkaGxwdIjQlKy0fAWFyRigpQlMzQ1Q1NzdISSov/EABgBAQEBAQEAAAAAAAAAAAAAAAABAgME/8QAHhEBAQACAgIDAAAAAAAAAAAAAAECERIhAzETFHH/2gAMAwEAAhEDEQA/ANTpacoigoufUZGdWAjJNCOVDE5G4jPB1DEGwArLn07Y/TXtRUxUqJPVTpFFHks7thUAU5JJ8tAQCyB+H+YzjVSeonanIeKKRSO2D+OrdJLBU06VME8c0LruWVGypHqDqEorUu6MqwKnaQc5H10GcUki3H7S7ikiGOGOjiSWNce8AeMegPGcc40+rNBBFugqXhQcYPIXnHY51lnt0Fr+1i4tV1SQRPSIhZ2ABc4wM576eo7lSTW41EdQjQySYR92Ax3Dgfhz9NBN1Vc7jBZqiot1dTRrFC8jyYHiYVScLnIycemhnTlDRG2U9zuNFUT1E8KSTVE/9M8hIzx6LzwAOf3WeprjFd7pdrfTXCRYfYXgSPaPD8VSwc+pxgflqndOqZOnKoW1kep3UsZh8NwioQgVskj1XIwMYI0DLdOuahqWpkttJTU3hSCJVrnPiuxweIkBOMHOc/hryyX9a6kaSvnu5nWQqxhdUjbgEFR7vHPmM+p1mNHXvcaStttfXU0dPO5qSyIZnV8r5nsNvy8vrpdrbrPSVDU0QheOPAQlFc4PIy3medBv1Z1dRUfjNOZkWHO9jFjH66yi0WSW61tbUy1U0xuE/iJTPiP20Fi3usfMDntjnHnjT317dbDeaC+KstDJX0MVRTyRyKCQwQsjq39obcfU48tYrQXeuiFNAlRJ4VO4aBSxIiYtklfTnnQbLd75ZbD0bB0nUTyxS3CJk97tTo7HLMRj3M5HrjOr1N1RS9OWOO2xUTe1RlhJDEvCMxyW4AG05zkDHJ9NZP1LBX19larr2f2m2SiCcygh/fJwTnzwFP46L9G1XVslspo7UrrTGnenYmWJDONxIA3+m9vTIzjQF+rbCgma80HgVFQanfNDJT7pSShBGPMAYIHoc6Wqvq240ptVJHB/slLmWCIKS7SAMgUk8lecYxyp9dELrdK6gtMFr6uttwp6qIiSKpUlGdgpwCR8Xb4gc+uh3U3U1HWW2jobesqYiBqKhvedpAdwGWG8BSMZ3aAfNdGob09TDPJImNxkbhnLLlzyOPeLfTRa6GmToqku9VbYN1xlaGkjJYvTqi4LqeAeVTy9eedU7t0xcLe8UETRVhenhqUzKp2mQMeNx5GVJ/fRu7UFZ1R0rbY4aBYLjQ7vGCTr4Ii24JVAx2nsew7cd8aBCrK+WZIqlQsDQssaCPgnGW3H55Oh0k3iSPIUUFmLEDgc6s3qGohuEi1NOtO7BW8JWBABAx241R0DF1J1beep51avmVVHwwU0YRM/QdyfnnXPS62KSsiW+TVNOROhEkePD2juGHxc9sg8emi9PJF0lc7Hf7bQ1cwiH+0pWUbIhkHfYTnkrk8dsardaW2KnuK9R2PbLZq+bxoGKg+DJ8TROvkQc9+CPx0F68dTxQe1UtOwrIoK4OPaoxIKjClRJz2YDg44PcY7aZ6vqit6wsyy2m3Kl5troYp2CtuTb7yZPzOR8hrIqidqiokmcKGkcuwRQoyTngeQ+WvzSvvVgShVQoIPPGgf7pfrhdH9n6kgNVHAWBaojw0RyOA2Pd1zTzWWZzBcaaSalCbVChS6Z5yrYB49M450E6e6uvVvqIvDr5nQOuY5j4in8GzqW4XFq28VE8pQMxyQihR29BoCN2u9gqrnJbr1BNV01OqQU1yhxFKIwoxuXkcD0H4HQ289OWqmiiqLddxWRzNtSGGMvMp8gVITI+fH00uVzF6qVlOQTwfXVqsqCsK+GzKysCCDyNAPlASRkBJwSMkY/TUepameaqneaoleWVzlnkYszH5k99RaD6Hu1+us8NHDSdOe3wx0UlPJFUvGFLuqjOS3w/ED66ymX7PurI4v6S0SLFu+H2mIgMcD+19P01r33/bqb3YVNQw9Dx/h+ROrNPf/AG+nqhNEkYABjCt584yT8wNcZ5YumQwfZxeggllp3pyvx75ITtHrjeM6sXyxdO0tNAa1KylqnXBaBRsdgOTjJxrSbj1TZEhnhnuEMUhUkI5IYj6aE+w/eYXckSxjkBwsjn8Ow/XUvlsJGdQdO2yNkkW41Hfdk0/GO/bOmSmoem46PZU0k1TIOfGaMKxP1z2+Wj8vSFEwOxKiMnksJ27n5HjVSp6YZN3h3CYADgOiH+A1m+bNdFu7R9HLD4MsNZBL5GNBhfpjSpVpa/Ef2SaplUcIJF5P14Gmyu6ZFVIXavSXbwRGn78nVJ7JHCcAcDvkafY1OzRWpbbUV1QIaKIySHkIGGf1OopKGpRyrQtkenOjM1PBbq6NJDK0ZyZo42wdmSMZ+a/vrt7jSQTSpSUr1FPvJjaSZkIU+WPlrp8lvpNG1rpRUK5qalF89uefy0IrupKy5EUtnjeIMceIpG9h8j5fvr6AofY7ZSyS+DHGsKF5G2D4QPX6DWbSt7XfZ7nsHjVZDPx28sfkBrz8Zh+tTsq2foWerIluU7Ju5Kryx+pOna0WGltfEDOuB5tnOi9rgeeeJI9qhnALMhIA88jjOuq+daOnSoesEoNYsQDRRIGUnaSNozwTnk9hqyb7qXp3saQgMzNxgZfdpE69vdPLXx2OKQxR/wDjVKD3t3kBg8jj9dPlfNItDXrF4SslPnxXJ9zdkZAHc4Gsqo5LlT9RR0yeye0BRIsphRiDjgDIIHJ54zx31b7Ij6YsFztlfJV1kMlPSmMgbsDxeeOM5GOTzo0sa1E+/Z40aDe6BwpKjvz5fXS1fqq4pW0xq55lWFihO4kjOATnzzt/T66/V0rypuaZpqWUZRmZTIMHt5ZPHr2I1jKcrKox1R0pBJQPerC7yQniaCRszRkdwwAGCMDI0glcH4FP10+W2rlaP2mGdJ6mFFEsVRtWOVArcn1xwAw5GTk4xpXuEtDU1ck3sFRCXOSkTqVB+Wty6RrvU/W1vuVtNvtLymSdwsjsm0CMcnGfPt+ugFNUzToUokZ2gAkm2LuIXP6cZ5/DudB6iEJSsYx8HvAY+uf3Ol2mvlTQmpSEttnZfEAlZQ4UnAIHfufz1ylyzu6vppnSV9Y3ZKaQSVNQoIenVQ2Si8t5YOSeP8NXutbmXslwiWOloxs8URHesjsG3HAKgbs8+f11kMV5lHi7UjildiVqEyJFB7qSO448+c+eqk80sr5kkaQ+pydde5NI2213SlqaOpqJaynAn8M+HIo94BQSOe3J9NZ/1VXR0/XAq4JEdDtZXTgEYxn9NKAkkdeCx90DGoJGbxF5ORpMd9DQOpKq23ClkhkrG8VhvyAu0v5cYzgcj4jpY6bu9JQXCJLrTLU0iSjKtnC9xkY0FlRiSWVsn1GouB661jh12L9zqac3Ko+7mf2QyFos8EA/5I1AJ5R2kb89VVHvZ1N21qyDS/u26hSr22TDAgjxoe3/AN9LMnR9/LkpbgRnzqIv5tPslcyt8WpI64kdzrWPhxx9Jtn9N0f1AlQkjW1fdIOGqIgP738dex9JdRVVQ9NFQl5kAZk9qi7H/jwfoNaTFVMfM/jqV1hnGZYkc+pXkfjrXxw2zB+iupITtktbRt/ZaeIH+9rlehupZG9y2Z+ZqYv5tamjTIuyKsqVi/8ALL7l/wD1kjVyKVvI6cIbZL/q96rYcWtT/wDLh/n1+X7NurSeLSv/ADcH8+tlSZlGSwH1ONX4KnIDK2R6g6vGG2Hj7MesCwIs4x/7yD+fUw+y/rEj/ucf85B/PrcPbWHY6nS4kKMtqcIbfPH+llRkNJRoxJxwxH+OidN1SBGHko3APkjgn9QNJLy+6uVXg51cWqzJTxxxHso95sDLY1tD5S9V0jsFaCqUnyKA/wAdEIOq7Oz7DUujZxh4HH8Maz2OpktN0C1MYdFJLqjAlh6hh58auU0UtRd2MVtlmp5VZ1BJ8xu38d8DHbQP79RWlEDNWKBn+y2f21DcurrZBbBLSzGaWTPhqsbYGCM7u2B++kSRIVhEcG6Oo2ESys2Q/ocfvq74qUle1LbqSKKOamieqgm94I/x4z9MA/XQFYOqamuqKeKCdKdpJkhyI1yNxHve93HHy76fIlqLHQ1s0tWa+niiSaJ5CiMzknIyvGD7pH1Os5pbdT9T9R0kFHQmn8aWMkQsTtCnLNx2/D0Gn3re1XGmMNbVHw6V8xwwo5bwgM43+RYjJJ589Av1X2h1aqCloiUN2LVOc/oNV6jrTqWGXb9yx4wCNvvcEZHIOli+U8kEUcioI0YKkDg5wVOfz4P5av01wv1fEJ6cxKnw/ERkj/P6aBElOFA8samqJWRImjYqWj2kjz4GuGTcODn8NdyRtKigFfd7AnHloJ6qrNdUGXw1j9xUCqeOBjVm1VMokeEM3hjB2g4P5+XH+eNDYUkQkNG2QMnAzxq3Tx1VIRUSUziKTgORxoG6zfd1fcpLdUskcFUBiqlIjkhZVJwp4HJx+GjfX8cFOsQmkaor2QIKtogrPGO+8qcMeRzjWfmeKWCfxcZYng+Wo6C4VlOrUcVXOKd2CND4h2EZ9O3caDYfskrorZBl5UkWtG7AUAxurFAue5LYJ2/LPmdHOrb3cru1TZaW1OVRgXO0seDkEkgBfLvrE4ZjRXGKZtwY+8GQ8hgVwfrpzvPXVyvkdPSSzBIWKh44lKiTtktzz58dtAKv1qr6mkSGCmlnWjZp6mSLDLEgByS3bzJ+eDjTl050gZrPTzUtdRiGRQyDcSeQO+B3znSrc+qDY+orq1vple33GhEPs8z/AA8nk4z5bh8w2v1kmqaG2QR0dZNSRuPEMUeCqlueNwJ+Xfy0Gal2SQqAc+RB7asQSKX2yAgjsw0yP0TeV996aPHHaVdSH7Pb8Tuipow3p4yYP150A6MBVBXaVbz7g6trRiph2ksPQAnGfpq/H0L1AjDNJGHAzhZ17aPUHSfUEZ2S0C8f1lnj/YnQJ62ORjujkUD0I1RrKD7tlikaNlVZVyT5j/I1pkNgum3eKA4BPJmiHb/i11JYa2RSJqCN0PcNPCf0LaDMa6TMikHPutg/lrueoMMkbRuVZeQw8tOtd0NNWfBQywuCRlJosflu0Jk6CvjsCtOpjI/rSqG7cdif30CzcJKmpqopahg4kATd2xydNjSqiRoxxtQDjVMdHXXEavDEVRweamPy8uW76s1PT93Zx4MOFAx71TGT/eOgbjUu06KzB1jIbIOMfPz1ap7uzGVnqY4UiUZ8QAlyeygcd8H8tLscx3SYzkny9NL1d1HcorjPT0iQokHOWyD278EaDSaK6iWqk9oZoIEQkvGrl3x2xyQeT6euoI6+qBBnlaMMM+EY1z8icjSNW3i9x3Sgt9M4kqZkQFWYsGdmIAGWwBx+ujUNVcY5J6K7qBV0E7RybQNoBAYYx5c5/HQNEs4XaEyTjPkuT37jGvfbIxBFGTE0pLPLK9WmADxsGG57A8+p0BuU7GkkKthjEdvy40mv7Ylp9pluFZHK0bOqtMwy2RtGM+YyfTQanTVQRaiQRwVErJtjG/cq5GOQAfXPrxqtcHnQJ4ph97hfDXbgjvxgEflpOlv/ALHXXaB45KmS4U8MEAaQhELKpJP5g6t2iguVjeptd1I8WOUSKwfeMEeR/DQMglYU6EqBnzGuPHf+2NQibdAnyz20tXG4y09fPEJZQFYYweOQDoJbLLSmoVKlwkb4G45O0/Qd9Vupen6G23tK6GrLB5sPQ1AKMAUz3Pdc6D0EzOpbONx/LUnUl6p7kkdO0UcfhHcxCqPCwOy475Py0FqhRZL9b7lca+KjhpYo3M7AOGkUkhQqkZJJHprT5epLL1bY6lKJV+8QBGVkUK3ukMMHzBxx9T251nf2e01oqFrqC7mKQzQKU3ljIqncG8IdlPw89+flrioSltdxKWR+I1CrI7FhI4+I54+nHpoGa3W/7ykkoWZ455EKxg8e955yP0/bXN26WtVNblhrYFN0RYhJ4ckkhZz8ROcKFI7ADz76RZr31BS3OSsqGm8Z38TegJXPlgjtjRnpnqCW73WvqOoK92E1OYkLF/6JjjEiqqkEqM4zjv30EF3stbtrLvFRSSW2BUQyKylBjaByTkgcdvz0Yp+oYb5boZJBFHXQSMkkMMYVAmB7/HGS2f19NS2y8UFHYbla66ZKqONAAxmZY5lcbcqhGSQUz686WaKOJbvUPSRpFA8K7UBztxjIPz9fnoHK1wx10ogkr0oo9u5p2xlR/u543cjv8+NKlZ031NVVlQTTMwjkMavMcFwOzDg8HRu21klI4ngdVkHAYoGxnjz1Xu/UlyavlMs8sIOCm2DO9ccNxoFumxtJHAB5+WhNElEyS1NyjnNMGZYDGMeK/HG4jgAcnHPI7aZKSyXqF43lsNzdFdS6GgkbcAeRgrzqj1LQ9XX2sXxenrslPF7sUaUEiqo+QC48tAc6Tt9JXWdKq32irrbgA0InEhUo3PwLwuBu7lvPXFf0vV9OrEKl1YsgOxWZvDOOQTt29/IH9NT3G4dVjpOgsdq6cvVMIoI45pFo5ASQPexgccjvoVFR9Y1zxtdrfeZjFHsTfQSZwe+SF5PHc+v10EzuGjwT3U6p9JWOtvt3ahtawiQQB2MrbQo2r6A+ZGiH3Netw/6FugGMf9hl/l1evvS1baaCjhsMF2muRkWaprKemmVYwqABF933veBOdAl3mluNBdjb6+naGpibbtc4HyIPbHzzq7bVaguSQVMitKUKkqwYAd+476v3qLrS51JnqrVe6liirl6KTy4HAXQyk6b6jasieWw3ZcZ5ailwOD/u6BkWXajAEfhon1BTVEVxMYSEosaBDg8gADOh0FivEUeyS1XAtjutJKR/d031HSlBcfDqVFypi0Y3RmllyD55yO+g1SoqoaSLxamZYo843ucAHWcdU9eVVr6kp1pnjejyR6rJgYI+RB01ddXGhoOnaj2+ZYkmXw1Ypu5Pp88Z18719wjqapkp2dKLnZ4vxbRgjPOeePp9NB9NWK8094oknhbnADD0bGSNExrF/sTkmmqp6qrkAhhhKwgvj0JIHnx3P0/B+j61p3bH3dXYK5UhVIYeZyGxj56Br765PfQa3dRQV0sUcdNVKZDjcY8qpwTgkcDtoznQej11+OvM6XOrurqTpj2RZ4WqHqH2+HE43qP7W3uRnjjz0DHqnU3ShpJPCqKqON8Z2k+Wlj/WLbNmTbryGxyv3fJkfmNK91u1kvta9ZNb7iJPgO6jkQnHy3DQUL91lbb5SinvFOsoU5RtmCp/jrP7bbba1VK9fU7YNzvtizkJjtnHqR+R0yf6Z1kwy9FF9PGOf21yeqsMPGoiAeAfE7n5caDy39a2/pXfBZol8HcN0rxsTvxjAy2ewGSBg6If62FqI3V6ZZgQQ2IH2kEYIxn01VXqijY7Zrc55xllX+I1ZivNpqUZ1tfujgnw040F2g+1KGOrSKKhVZCy+JHsOeO3IyOM+vrpjv32mQ0UAlpIjUszBFgp/ec55z8sAH89KkF5saZ20CB/RIo9x/DPOrX31aGB8SgC+R30wGgKdVdcRtcLFVRStFT0szzVAQ8sNoAB4z3JGPmNCOruuKCptNVW0EzR15lWJyrYmRQ2CoBHu8E/nnvqnV3Dpqt/66kjYJkcU7AD17fLQ2oTpjZ/R0qxpz2WRBoHdOrLGtMk8qS+HkDJqSxGePqfw1G/U/TTMWVVbPcmYA5+eRnP10gVf+j1ZLvqJFkJABZ5n7AYHn6aqmj6bzw0GP8A1zoFSSrkyx3EN6rrsXGeEb4JGVuOSeRqgrcklcn0zrwnLdvoNAXh6gr/AIXkLKT6D89Wj1BPgZAYqSchcFvx0BjG7AVsMdS+4rHwmyR54xxoDv3tFLlpYxgg8sMPnt37a6aZG5UsYc7SZGBBH089BGdn/qgKRx89QNI+5thIyfy0DDFdaKBdkRUMPjaOILv+erlVW0VXEDDK+4DJLSY5wOMHSew48885OdehSSdjfPOgPPX+IFDyBCvDd/e8+3by1XkuEJc5mY8/1EBA+XI0GaRmxliQO2fLUZ0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7" name="6 Resim" descr="Almanyaya-Giden-Türk-İşçiler.jpg"/>
          <p:cNvPicPr>
            <a:picLocks noChangeAspect="1"/>
          </p:cNvPicPr>
          <p:nvPr/>
        </p:nvPicPr>
        <p:blipFill>
          <a:blip r:embed="rId2" cstate="print"/>
          <a:stretch>
            <a:fillRect/>
          </a:stretch>
        </p:blipFill>
        <p:spPr>
          <a:xfrm>
            <a:off x="428596" y="357166"/>
            <a:ext cx="2143140" cy="6286520"/>
          </a:xfrm>
          <a:prstGeom prst="rect">
            <a:avLst/>
          </a:prstGeom>
        </p:spPr>
      </p:pic>
    </p:spTree>
  </p:cSld>
  <p:clrMapOvr>
    <a:masterClrMapping/>
  </p:clrMapOvr>
  <p:transition>
    <p:split orient="vert" dir="in"/>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0"/>
            <a:ext cx="3471858" cy="1062022"/>
          </a:xfrm>
        </p:spPr>
        <p:txBody>
          <a:bodyPr/>
          <a:lstStyle/>
          <a:p>
            <a:r>
              <a:rPr lang="tr-TR" b="1" spc="0"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PICTURES</a:t>
            </a:r>
            <a:endParaRPr lang="tr-TR" b="1" spc="0"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17410" name="Picture 2" descr="https://encrypted-tbn1.gstatic.com/images?q=tbn:ANd9GcRPb0aCAJESn86neS-5r8DKbHmKQOn3r2_6SP6s7To6qBDTgPT0mw"/>
          <p:cNvPicPr>
            <a:picLocks noChangeAspect="1" noChangeArrowheads="1"/>
          </p:cNvPicPr>
          <p:nvPr/>
        </p:nvPicPr>
        <p:blipFill>
          <a:blip r:embed="rId2"/>
          <a:srcRect/>
          <a:stretch>
            <a:fillRect/>
          </a:stretch>
        </p:blipFill>
        <p:spPr bwMode="auto">
          <a:xfrm>
            <a:off x="357158" y="1449060"/>
            <a:ext cx="4149216" cy="2265692"/>
          </a:xfrm>
          <a:prstGeom prst="rect">
            <a:avLst/>
          </a:prstGeom>
          <a:noFill/>
        </p:spPr>
      </p:pic>
      <p:sp>
        <p:nvSpPr>
          <p:cNvPr id="17412" name="AutoShape 4" descr="data:image/jpeg;base64,/9j/4AAQSkZJRgABAQAAAQABAAD/2wCEAAkGBhQSERUTEhQWFBUUFhoYGBcYGB0YFxkcHBcVGh0aGhwaHSceGBwkGhgXHy8gIycpLCwtFx4yNTAqNScrLCkBCQoKDgwOGg8PGiwkHyQsLCwpKSwqLCwsKSwsKiwsLCkpLCwsLCwsKS8sKSksLCwsKSwpLCwpKSwsLCksLCwsLP/AABEIAJwA0AMBIgACEQEDEQH/xAAcAAACAwEBAQEAAAAAAAAAAAAEBQMGBwIBAAj/xABHEAACAQIEAwUECAIHBwQDAAABAhEDIQAEEjEFQVEGEyJhcTKBkaEHFCNCscHR8FLhM2JygpLC8RUkQ5Oy0uI0Y4OiFkRT/8QAGgEAAwEBAQEAAAAAAAAAAAAAAgMEAQAFBv/EAC0RAAICAgIBAgUDBAMAAAAAAAABAhEDIRIxBBNRFCJBYfAycbEjgZHBBaHR/9oADAMBAAIRAxEAPwAVXxKHxAFx2i4uJAulUGDKVTAVHLE4No5cjHGDHLHrgijVjHNGj4ROPRQg88CEMMs45zh/w6qo2kk9cIMpw9mMD54c0uGaQPFfn0wEkEgzN5g8sKa1aTBMYI70gHyxU+0GdanXovqApFijKTvqghgOemDfzxsYpbYM50WGiEJgN7/0wp4VQGXpFUqLW+1fVpI8DTcGCYYnxEHm5MRhdxvi6KERXCtVStBDR/wHCm24NQqJ6+mKnwzPVaDPqfTTXUXFRrFqhy6CQxBZglJiD0ED707KUYyF22jSATr1JIb7wO/n7scZ46gSxhhyxFxfi6pTaot9C9QJBIAv7wfdgUKQACZIETMyRucVwfJiZOkfU30kHeDzwQOIHXqOw2UWB9cD6cc6cOcUxSk0H1+NOxFgIPLH1RnZtUC/P8sBC18SNXY7nA8EukFzf1HStIliQTZR084/XEnD1djpYkid+RwJwnhneeJ/Z5X3v+GHSZfRJQ3Pv+WJZtLSKoW1Z0cqBt8N8TUaMiwj8ceUacCSZPXbHYzIxM2xyOcvlCJJOqeZHLHVRCMSjNDAmYzU4xNtnaR7TqDmMfaEJmBgN2MSMRS2DowzE0ce06RnD9uG0ogvBImwn3euI6XDl5H4jB2gaAsuhw74flGNiCfdiTJcMpmJYyeQH54H7V5FqdOk9KvVptJpsoYhWBDMGgGxER54Cc6VmpD7K5A3DDkcM6HDEWNQkxvjJfr2Yn/1FYbffa462bHJ4hmZ/wDVVv8AmN+JbCfWYzgbEKYQeETbEFPiYO4+WMkPGM0DH1qt/wAxv1xE3F82f/2as9SxP53xyyr6o5x9mahxfiwUGCFB5kgfs4z7tVXo5ujoLOSFY04lYqEEKWBF0gkH3WwkzedzDAo9d2UkWNx759MQVEgleW+/vwUvI1xiv8grFbtsi4nliaOWKFmqpSdG9kkHvhUUEmBpgt7Jt15YW51q1VXpulRUdla5UmV1wCQdvGSSZO2G2gG1+u+PkECAzA+RP79+EObbuhnpRG3E6gzOYQvVdaCQyooI8QpavE0QDrITmPC1zM4uVCsriVYNeCR1xnEnncep/e4+ePFzlehVHdPpmnMMoM6pNt4EqOWKMXlOL2hM/HTWmaYUx9GKOnaDO86iHp4R+k4kHaXNgbpPmo/S2KvjIez/AD+5P8NL3RciuPguKpT7SZk86Z/uieWJE7RZnpT/AMP88F8XD7nfDTLxkapAgEjym2HfDstUdJaw5dTij9k+KZmvmlp6KJUeJyQwhQRJEPcyQAI541EG2J8mdS/SijHia/UAilFjiM0r4OLjHvdjfCuQygN8qT/LHCZPB6oMDZ1xHnjlJs5o5zIAG2FNfN7xjzOZw9cKqla+GRQDZNm+BJNpUfL44ipcLVec4ZPmYNwfQ2xJQo94SQFj5/ywVNdg2m6Qk4o7rTLUNOtRIBTVqA3AvY8xvNxikcQ7UVapGt09IIUR/VB35Tv1xqp4NOxA+fvBGMw7XZIJm6q+AiVuNvYWeW8kzifPWnFjMd3tCg8UvE05Prf54kTNJYfZ++Z/6sR0coIBAEY7bLbkgbRia/uUUetWXql+hP8A3Y5GYT+JPif1x5VoahHhuOoP5Y7HDCbQOXrjrZySIzWRp/oz7yP82PAB/wC38f1OJW4fPICDiKvkQeQ38sZs3RIanL7P4j9ccNHRB7//ACxL/s6R7G1/liFcgCbJf3fsY7Z1HtouEPnq/njzuwx1kSYj24sJtscdfUAsSnLy6+uPlyQY+z7rY7Z2jrvAPuzG32g/7MTd4vQj+9P+TA78IFzp3OOW4WP4TjdmVEKNhzPo3/jjpfMPI9ML04fJtNj54kOQPRp9T5+eOtmOKLF2a459Vrd7oJBXSwMTBIJi4ANvTfGicF7XLmVZhSemFMS2kgnoIMmBE2HrjHslkNVVEYuA7qpImYJAnptONQpZJaKinTEKthzJ8yfvE7k88OxpyewJOhhmc/JMY5XiTAETgEpG+IWOKaEjf/bJ2wBmuKScDPVwJVe+NSRzYQ+bnA1SpiBnGOGrDB0DZbmr94QCLdemJ6GQKOCGEGRHuJ/LCrhva/KZn+hIFQ/cMJU/wn2vdODq1WqBIUyoYgRuQpt5Tt8MT89UMaV7D+/0mI+GMk+kXKpTzLMiBQyhmCgAaouYHW3zxop41SCLVmo61FDpopPU1KQGB8AMWI389oxmfbviq1qpqU7oyWO2w0n5iMJyNNDIdlNzmVKkFSQbHyJ8xiOjWrMsjLsw6qrEG55gHn+GC+LJ4qUdf8mNj4dU0UqQXwgJTgCw9lSYA88LxYud2NnPiZVmMn9mu8kCfImJGEo1q5VVNTcwJJEW5SYvvyxZs8ZMzu0/FicPvoy0qmcc7iqo1bEDQ0gHkCY8uuMjBTlRzlxjZQ6VWoWUGi6gkCSGAF9zbDDitMwdJIgE79IONW4rmm+r5kMSIovEtM3id4gwcZt9XmvTBuC6Ag3BBq05HpE4KeNR0dGfLYgp8ab+Fr/1jj3/AG1F9Lf4yMforNlpOkk3PpviIFhcj4gGcF6C9wfV+xg3CcyaxLFmCjkW1XieZOBeJ8TNKqAGa4mzRzv+Hzxo30gANmkIABNBJi2zVt43tHww8+i2kgy1YMFP+8GJANu7pdfXAcN0HzVWYuOO1CpKs1iB7XNpj8D8MOeGu5XxuSTBk73/AGcad9JuWTuSStMIaNcKNI1d6ELIwiDYqIg7m4jGd5BQKa9dCn/6/wCuBrZt2iu1u0TI7AFhDEGCORIx1leN16h8LkA25Sf0xvHB+HZdsvQPcUSTSpkk0kJJ0LJkrfGRdoeHJR4tUo0l0U1ghJkAsEYx0Ek25YOWPirBUk3QXwCm1SrRQuwLVFGoDxAzuPO1sajXq/s3PvPPGb8BqBcxRY2C1Vkm0S0b8t/xxfsypb2SDy3Hph2ATl7OauZwJUzWOauSqm2k/v8A0OOBwepBZ/s1G5aAB7yYGKtCDx85gZ83gTOcWyyDwM9ZuqwtMertaPQHCGvxpnMLMH7tOw97tc+4YW80IhrHJjrO8VVPaaPLc/D9YwlzHab+FD6tP4KLn344o8Dr1TATSvPSCT72O246YGzPDxSqMhY6lMGHnp5+eES8iT6GrDFdiHNEAsqtcHaZHwO2/LA+YzzLTI1sREGGPO2mdXO8+XrjmowgVG+/SA3uWWUIHQkBTOBfqk6QdheOpPXyj8sIVJWy1eNOc/TithmTz7rlTc+E6dJLQVIJHOIiRtFsPKD/AO7Ud7U48hflhHn6U0hHIRHxAHx/HD1AAhUH2CV8vDbAqSkP8rwpeM/da3+4JxHOhXCkW0i/npPxxsVDINoXU+1NeXSmv8sY/n8mrsCSQygbem2HOW7f5lXVgzVFcaShusaYsojRA5j87lDMsemuzzMqboHqUvYOrfT+WLh9E+ZDUsyY3qICLH7lT8bYqWYb2fIgfDB/YrtOmQSsvdtU7x0YEEACzAg2J89tsbGcYyuQcv0lp4xmgGzNA3ihWKmBZe9yrogA5L3zjFVy9GMzQJB0vVpgWIB+1RZBO4np0wJmeONVztWtpb7bvEKgzpFRKYW8baqfxwVw002zmXCpoIq0Qx7wuWIqKZuixyEC3qb4xT5Ux+XD6Tp+xrgore7bnYjrjw5enuS3+K+OfryFZUhrkSptIJUx7wR7scjPjFqshZSO3zItdAJ/oh/1VOn4457McXp0qJBAapUzNNQIZv6QqoDFbISKbkbm0xFsfduaqnMIdppqIJiTqfbnedsIczla9bLn6qk1KVUVKaU0ClzRq0WlySS5ArAiYiDiffPQ7XHY87S9nKOqtU7tadNcvTqMwVmqSazFmBVu7MqtQCDeRF8VfKtKqQbaF2PQRFueLZ2wqf7vnnICh6NHSIIa9StNoi7PE3mDtig9mB9lUCmyVHA9DDCP8RwEo07OjO3RsPCapXK5eedCnEf2R+EYzntDmlPEqo+8aiiIggFBe+11Hntgxe2ppUKdNKRZqaimSWJk6dgIgc+thtywt4ZlKdWpmcwqin3dHVAYsFK1qQJJIF41zYDxGwxs8sZJRiZjW2A8TJ7irfdX/P8AL8T1wLwuprRaqiX06SxCapAg7i/rgjN3Qi8E+6CdsI8vmnpZdgjFfbKxuI7ueXQnAL7BypdlibitZdo/wU/5YKyeTzWbGr7ikXYgqs32MIvzxQxx7MGftmPrH6YtnAqTVK9WjUZnp/VmfQSdIYGmA2naRNrc8a7MSiukOqvD8rR0tmcx3hiYp/beXtCEXbrP5y57jy5ZgtHLKbBg9UkkqQIYIAAoIIPPCUDRwgPAYpmK56Wtby5YZdqSdWUAtqWjTMgbFFsOhmMA0xioh7R5rOCrUpvmHYICQFhE5gEKoEYm7Q8Fpo/2awGAbreBN9zjrtLly2dpkTBNTVEwBoqb+UxvgjiwmsAZ9hvkqY6jrM0Lgp4hqFKoradpUkKw98Jhpm8qUcgkNeZHMMAwPvBB9/lhNME+cj9+8YveS4XTZKTuphaSwpmYMkTewAIAF/XlibNmjjgmz6CE1iyuUun/AKBOz3CO9gtZFPvJ3t5TEn3YhzOZJrZnUoVjULEKIUTaFHIbYt+RddUAEWsOVvL44Q9pMkBmHqIyytMd4kw2+nULQYlJH9YHrHneL5cp53F9NfwK8jO80Hy9tAOaO/p/lxV8hX8SLA8TrBk28Q2xY80/ten5dcHZT6MXp6qlbNZde5GsLTY1GcrJCiQumTAvO/PHtRieBMmrJ5+z4vWIFvjhBms3oJuLrcSR/FedvjzjDLN1SSALEkb7bjfywPl+CNXL1FqUlFNSCGeH8I1HwgEsDIHrI5HAuPLQ5wuK+7C6tPuq7Cm2qn4KZJ3KtUOhvIiEn1wZladb6w5y1NqlWnoqqqqWugtI5jUB8cdcP4DVfLvmws6LKWYKjMBqggjxAGIIIhgJBExofBey+Xy1Zc1QzLsteiyJqAKQBq1alFmEEwdysWOCxL5S3/knFZa+q0Z/mO2fE8lRpitl6dNWZwve0CCTqLtfX1cnbAyfTDnAP6PKn/42H4VMdduc5WzqK+sPSyoZZLQT7CAhG8bMwBJAk33jFLqZNlMEQeYuCD0IMX5x0IxQmeW4P2LvxHj9XM93VrhA0qB3alV06ZFiTeWInBXZ7tXToMlN3CnvajtKsfA1FJiNyWpxEcsI+GVDWp0lHhIqKvX2RTF4vzw64P2WymYFR8zWe1bRT7t4RkQJ3jaSuuYYkyogRMTcVqVo1xbjRN2o7RU8zlq9SmGAnL0iGWDOqtUN5v4FBP8AaXpiv8JzROXWCfCNJ9zN+WHfbfheWy2XWnlKhqJVr6wxIb2KIpkEgDZgffOOfol4hlQuZp5ujSfQTVV3ublU0QRF2gz/AFj5Y521sRB1kaKhUqk1oh2IYxpGom2wHqP3GLr9HWSPd50VAZiirahDeNmJB+B+OGvD+wGQC0nq5lqVUxWrJqBChhrVbrFMXX2rx8cHdk+DIW4nTy1QLTJy/d1T4xAFU6pHtGDPw5YVGFOymONu39P4M/zoamGpMTKtB5SQYn32Pvwvr0EWjl3LSDIqKf8A3GrggdQKSo3qwxpVTsAFlXzNOoLsZD6iAJmTMNbrB8rYp3bDs/TD0FyjE06iQoqHTDIACASSb6tj0iSMMhd7N83HGCj6cuX+V/JQFpFWZT92R6wSMX3szTP1xx/FlH/6qWFfAOwtbOVKmhqdMJ4amsnUpvPhAuLHpeca5w/sfkaAFSqXFVaOl6gcgQxkKEN9WkDlaL4xrdAxT4KZTuC5YPlqVJgCGzdUabSbrFud45dcMG4jRmlVqUatZFowaSD7QMoVT0srK1+mORwOmpd8vUACOamioytVWUsx8M2mdIJIkWOKl3k0ws+xmBcAzAfvJLEgFQoY9RfrhMvlkkelj8XlglL6o0zgGVWpn6gdQ47onxCf+Kgn5xhVnXHfRN+4rDlyon/tx9nOIJl+I06rgsofk0EllcrFwG9DY/DCwqfro8JGqnXiRG9CrAPntjb2R8Hx5PozMZR94MbkxaN5PQbYvPBc3ry1JGI1oGAEzqUGxB2IE6fKMIeFZmkk1C2kEKiysqLEEnbwyN94J3GJOL1EeR3pCgTCgHSQF+0EbiJBIva/kObxIZo02x0vNnJU0vz+5Yc1m2o01rKyyZi2qBJXxdCWBAB/hJ6YX5ziooU1rEiqa6AOpnwoWDlZIuW0qTv0wmeoNKmvFVVI+0QnWABI1CfEOvvvsTHx5W0/astVtSuHB0qaYWFVF2KxF5mwGBx+FDHuPf8A2LXktWhjkc6j12qs40aCSai96SZBVjraWhtNpHMSQYIXFu09MotFXaKQgGmNCOd21CAWJaL7CDhIeIsZGkaIMITABMHlcjUAQD0GFddSGIMiPcevu64q4e4uea22kt/mkaDkq6vkHqGmpLFKZcGWRAysz6IPdgDVLT4iQAIEGHjHH6Bzwo5eamXpugV2iSVXSzLA9kjYHpO7GVvDc+65dcvRqPUqZkaO6VSsSSQNWuGJJH3YAG+O+z2dpZGtVStQp1awlNbguKRQkOFUGDJsGF5Ft5GuKp0EsslKKfS2Hjj1Up9XYqlJdGrUpqGAd1UEAcztOO+CccqkrlhUYqa0hQigwwBKqxUuIMwBYG5HWu8QzjrXdqdOR1WXXncEHzj3Y84JxF1MsmoBxUY7FSI2mJmdufXAKLo3Jli5OSW7Za34x9SrmhM6JIqAt4XXxBgA6yJ8PjmwmJIxJ2W7UsWQ5l1pMi1SlRqfed5LoXQOZklZTc9LTAqOczZBAqAd4seIWaDfSYs/9rcxiGpxuq4oeKPqymnSgDwrqZul7k3O/PBLoXG5OrLHxjiFGqGbJKzBO6o0QUh9R7x3gD21kCFNxqB5YKqZytk3zK97UWmaShabtOguFZda3gyhJWxP3umKzRqVKeXeqsD7YidI3ekZjkNI6D79sScOzSgAVFJVagd7SSADY84ALe6Rjm2ynFCPKpfRFo7YZpjSyqMAPsjVIUMFmqdez32IseuFHBKXd/aFipqVFUaSQAvgZw0WYMrquk2hj6Yn7VZwtUQWHd0aakdG7oMwjaNTW9MDdn18T0nqJ3dTu30lysRqGrzI/TGO+KPKx160n2Nl7Q1KgrrUC1e4UXqNUIchnhzDjxKhCAgGwA540HsHnaX1avUU1ERO71BirMB9qZikoUe1v0UTEYxnjStQ+z71XuWbSdS6nuYPMgBRONK+jTiQo5LNPWDKrpSKEr7elGUhBzAJF9jO+8b07Z6POHodv/Qbxz6SaEkUld7RqMKIIg3PWOU74ovHOLCutOiqrT0EkHWTpstyfISZ3thh2n4atGs9ELAUx/ENhGnnAFoJ5YrGbY1CxVR4fagQBsZIvFov5Y6M22J8iCji13oIqcSqvVqtl1ZmrOxUKpZ4EywA2IUibGJ6jFhz3ajVmadFmkppVNQUspNNY8aBS6mBP3TaBfFK4jxARTalKGnKqykiSfFrbzI6fwjphxkHp1Mulaq6BqVIqSZ1ERUAFh1KxPz5Z27MxynGHH82E5I1FzJog94Keu4WWJ7tx4ywMN7TQQeczAgZaL1qxWn4VeJ1sqKWiTpdwALEwxjfAnAuIsr6lDM7JVUBRJaabiOpsTGFHEK7kamJ8VyLzJ8X4EHDFhi/mKX5+XhwvX/nRectlC1dKNqjUwQqmorImzlg0DwqsASOluWC+E5atSrotRnd7pRNT2PEGps7AAsKUVFICjUx02AuEXBaoSqukGtVKTUYBgBqSdIDWkk6C0GzE9Me5Li1ahmcwG01WqUqgqE7QpVyVB5ggAdLxjXiSg5InfkznJQl0VurndYCez4lCzsogy3qTecB1sxcAdd+gj8J/DA2s744jAirDDxA6gR902/fx+OJ2rFqeho8DeEkwFBEkehvblhaqYMXKOaL1AJRWVWMjczFtztvykdcamYfVaUaSTKm9vjzx7mXfMMsCWOlFAFzMKonnePjgavXLtJ9AOg6DDfs5w6m1amuYqLSpNctMRCkqJHskmL4LlrZiiNezmYGVFSpVGmqiCkgItB162nnsgtyJve6WuyqSyamLNcsABGoNpgXidyYm1hjT+Hdm8jbQwc9dcj5iI8tsLO2PZLLJlalSkJqKVMd4DALAGVGwi9umFNja9ymtnlXmQP1E8vwx9mqqlHKmdS/kf1+WF/eHQJ1kqLTJVUBJ5zA1SI2vgc1RHsxYDfb5YJgjDPAsfO8e7b5G2CW4Ey5NM00jXVKIukgFdLHXq2MkER5HE3BcgmYqLSqOlJXDjW+ynQSCJYCZUc+fPF7zPZvL1cslBs3lwKekh0VA5gMIZjVMiCZwDv6FGKSjTYp7J9nKeayMVNfieqQQW0h7KpYCmQ0QPvbE2E4p4dqanWIPeaH5WAdG2g8vljWuF8HWioFOvQ0gkgLTpm53hi5YDykxhH2y7M6q2WYa3SrXRKgCItNV1IFJYKFBYs2++5xl12MhNW37lW4zTepWrVVXUpZ6kpeEJ8JYAyo0lbnyxWq7GdzYW6RaI/e+GuWLPBU6dAIZjECmbXH3gJI6QQOmFeZzwZlZQQFtHUAgififdjoyb0yF4fTmy09i+BrmM2e/GqlQXWyRAZidIU9V1Ak9QI54uXG+LlhVoKsuirUaBvTAMhY5AQQotE2NhhN9Hma05KrVYqv2yprglmhdZWAJY6nsPM44q8XHePVRWVlpgKCIlUqI5JG/sgqB532wUXvZLkn/U10h1mctT4j3R1DvoXVpa5UtqmoAYX7KW9RBxFn+H8OALKBTfR4HWoS5M7MpaSYvdREYUvmkyHE1Yf0ZgkA+JqZ2IHMmn3ZA6ggbxj7jHF6NbI06lNUX7Q0NZGkqe6B1FgAd2W/5TjoYXzpFsMiS+ZWv4/YH4t2L1ZY1kqpUXvAWCCHkDQYRyJYll2MX5YpdIzTqbkALHqWEfLV8T0xaKmd7vLikX1FyWb+8VmDuQoVb9QYwh4y0eLZnMN6refOQQcHKKQvmuXH6DLsbxBqWYouZPc94y32GisLf3uXnbfCzi2kaEDamBuADMlUEetvnhxwDs3WzCq6IpATfvAn3n0MBBkLURp6xfEHEuzVdMwhNNwZTUyktBBGpi6iFlpueWNjlpUM9ONWmM+B56KSuagVgjBWAtqd0UL7J0sadN2kwCQOeC+B5BBTqZqvqqVHLgB2EaQblxYNdSSDaRtjjsvwioq5lmSaaqjBtQfQ61CUmwuVZ9pEjEnE2NLL6F+7RjzkrJnzOq/vwXK4/YBLZmwWfIfLHxA5fzOG+X7PPp1VIU8kLaTHU28PK298FU+EaFkpqbogkAepmT6DCHNIfDE5MAXJhaQczJ2EWAPMnc7YeJktWSeF06dTesU7kec/hj7u4CjSRAmP9cG8OqDuCrsAXDyOY1ah89Qx0JX2My44x1Eo1NwOv79dsa/2Q4UtPL0nXKoWan4qjVE1GbnlZbkDnAAM4y3gfCTWzVKgfCXqBGkbCfFb0BxvWVolZl9WokkBVUST5X+eCk9E8VRwnC6X/wDGjP8AYX9MJO3KFcuKdKlTHeFgx/o9IC29m7Sx2NrbYs4Efvpir9vM2qrTE+K5HS8AXt54BdhvoylsudRlVJvIFhztAO08hjh8rIPgAgTIO8A/ib4NdwTqGzCR+uPH5gXN7C5mJ2wVi6G3YZyM3QIUOZMKSFBlGG7CAYJiemNTObf7uWBuVI107G9iYg20n1Mb4y7sdwt20VKQZqqjw6GKimxEK7EcgCW0zeIxqWW7OqoAOZzQA3AcX6kkgQSbne58sHHFLI/lQUpKHbOqOaq7dwFHOKq/PSmJ6uYEDVTZyJsEDhbR963PHI4ZRH/Ert5PVcfNW/LEFc0qftPWA86hdf1/HDfgsnsLXkRMd41wmpla1ZGR1QqyoXmSoKGbQJjTNrT5YHyvBQ3D6+Y0sWpVaQDaoUBg0grHiJJFwbafO95+kujS+q96qzUZ0XvJLgpDzpY2UagJEAydsIBkKf8AsFqsEVDX0zqbxAVBAKzpsJuROJ+MoupIbOcZytDLscC/DVQGoAM1U7wUiFdtVOhpBY3VSAwJjkb2wxTszTZg6EqQdBXWGGi4LVHJm0SCTa1uWA/oz4VryOYcTqeqqLzWVFOPDsYNT8cCZmvUYhVKOA2yaqbCJBkxa8z6b3x3bPPyRfLRP2/yDPTpV0QtTSktNqiXC6DpVzaQvhIBtuL9UdHMF+GNqifrZkgAAnu6Mm3MwJw8/wDyY0a9FGIARgWUeJeUBiSS0QJJmSD1x12t4xRzGpUppTg6wyALqYeEllFmDAAA2aw32xROShKvsVwxN47soq1NEzMdPh8Nzh52l4Cy5DLZkrpLHxeOfDUE0/DFrIbyfaHQYR56n9nq8wD8G/QYtvbHiTvkaaBw1P7E2plbBIEkj8CZxOgYJdll+jxZ4fRMXHe35gGoZHyX4Tiz6vX3HFL+jyq/1NAKiqqu/h7os3tAnxWXz3xcEbzm29rx5YEcujjNUtaspJGpWUMD4hIiQT64ovacE6gGjcCwvFoE+UfPFzzubWmssdPr/LflikZriYd2IHMmdrc/Qb/DBXQajZ9kUJLVqjGADI1WY6hA6xqiesdABiPNZpKcGpA2JAFz7uV5scMc1lxTVaa2VWU+sB4nrBM+uKdn/EzE8/h7M4mVNlMm0iXinaoOToUAdOfqcJX4oT5+uOKtIYhpXw9RSJXNtlr+j+pTbiFJmYKdNT2juxQhQCbE3MY2Jbfu9uuPz6tME3E+fPbGtfR7xapWysVW1mlUNNWPtFQqMJPM+IiegGNatHFrHw9cZz9JvENGYRSCYohugglx1kXHIXxo7Ncn988ZD9KJ/wB9qf2KQ9wpgx8STjF2ZLSKtl+8FFqgbwo6JETd1qsI/wCWfji6dhOyL5iK+YlaUkrsDUMxYck38XPYczg3sH2co1+HxUWdeZ1tffugFVf7MO88/Eb4v6HkLAWAFgAAIAA2A6Y9DxsCyW5dImyT46R3k8ulJRTooqLYBVEf6nzwTmnp0V15mppHJV3J6DqfT444rVe5y5rKAX0kyb/sYzPivEKlVtdRizHmfwHID0xf+xOWXiHbKmZFLLrHV3cn4KQB8ThNU7Zge3l0YcwHqAH1ljhK5tix5DsdSqU+8Z6kxMAgDbb2ZjHOXFHJWKeGdpWq1KwqqCtQyViUmDCgHyER5KbYY1OD9/w98tl6a6Vqa71gpDltUaSnskTENyPTHPaPgtPKiglIGKivUYsZaZQAeQA29TiXsZmCMyVBs9N5/u+IH4j5nEvkR5Qt9ofidSGHYvhNTKU6tE0yqkNUDl1IDFaa6VUEmLTqm8bDFW7d8PWnn6SU/CRRVmjk2k398AkY0/MrCqJPi0z7yAfjijZpBU4/VVwGASqsHaBQMY8qJ2eX9SygVmLO7MZIC/IxiRwYUEm5jf1x5VWDXjlA/wDscd5o2p/3vxOH9q37GKT4hPA+H9+xo6dTOCEE6YeDBk2/fPGh8Y4XWrZNssEoqGRUX7ZzpCaNJvTg2XfGf8DzJp5lXWJVpANx0xec32rqgkBUAtyP5nzwpLY7E/lo+7P8Kq5Oj3KJr1HW0vpUNpVSEMEtcTsOeCsxxWsI1UAQYA8c8z0G1sJm7WVyPuf4BiLM8dqx7QvPIA7DmMco0Pb5PqgTjGeqVtRidImB92bSfl0xVs3VOgKLTJPOymBJ8zJj+ri05FQSSb6lLH+7qgW5eWKbm6xLfOOUkknGUFej/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sp>
        <p:nvSpPr>
          <p:cNvPr id="17414" name="AutoShape 6" descr="data:image/jpeg;base64,/9j/4AAQSkZJRgABAQAAAQABAAD/2wCEAAkGBhQSERUTEhQWFBUUFhoYGBcYGB0YFxkcHBcVGh0aGhwaHSceGBwkGhgXHy8gIycpLCwtFx4yNTAqNScrLCkBCQoKDgwOGg8PGiwkHyQsLCwpKSwqLCwsKSwsKiwsLCkpLCwsLCwsKS8sKSksLCwsKSwpLCwpKSwsLCksLCwsLP/AABEIAJwA0AMBIgACEQEDEQH/xAAcAAACAwEBAQEAAAAAAAAAAAAEBQMGBwIBAAj/xABHEAACAQIEAwUECAIHBwQDAAABAhEDIQAEEjEFQVEGEyJhcTKBkaEHFCNCscHR8FLhM2JygpLC8RUkQ5Oy0uI0Y4OiFkRT/8QAGgEAAwEBAQEAAAAAAAAAAAAAAgMEAQAFBv/EAC0RAAICAgIBAgUDBAMAAAAAAAABAhEDIRIxBBNRFCJBYfAycbEjgZHBBaHR/9oADAMBAAIRAxEAPwAVXxKHxAFx2i4uJAulUGDKVTAVHLE4No5cjHGDHLHrgijVjHNGj4ROPRQg88CEMMs45zh/w6qo2kk9cIMpw9mMD54c0uGaQPFfn0wEkEgzN5g8sKa1aTBMYI70gHyxU+0GdanXovqApFijKTvqghgOemDfzxsYpbYM50WGiEJgN7/0wp4VQGXpFUqLW+1fVpI8DTcGCYYnxEHm5MRhdxvi6KERXCtVStBDR/wHCm24NQqJ6+mKnwzPVaDPqfTTXUXFRrFqhy6CQxBZglJiD0ED707KUYyF22jSATr1JIb7wO/n7scZ46gSxhhyxFxfi6pTaot9C9QJBIAv7wfdgUKQACZIETMyRucVwfJiZOkfU30kHeDzwQOIHXqOw2UWB9cD6cc6cOcUxSk0H1+NOxFgIPLH1RnZtUC/P8sBC18SNXY7nA8EukFzf1HStIliQTZR084/XEnD1djpYkid+RwJwnhneeJ/Z5X3v+GHSZfRJQ3Pv+WJZtLSKoW1Z0cqBt8N8TUaMiwj8ceUacCSZPXbHYzIxM2xyOcvlCJJOqeZHLHVRCMSjNDAmYzU4xNtnaR7TqDmMfaEJmBgN2MSMRS2DowzE0ce06RnD9uG0ogvBImwn3euI6XDl5H4jB2gaAsuhw74flGNiCfdiTJcMpmJYyeQH54H7V5FqdOk9KvVptJpsoYhWBDMGgGxER54Cc6VmpD7K5A3DDkcM6HDEWNQkxvjJfr2Yn/1FYbffa462bHJ4hmZ/wDVVv8AmN+JbCfWYzgbEKYQeETbEFPiYO4+WMkPGM0DH1qt/wAxv1xE3F82f/2as9SxP53xyyr6o5x9mahxfiwUGCFB5kgfs4z7tVXo5ujoLOSFY04lYqEEKWBF0gkH3WwkzedzDAo9d2UkWNx759MQVEgleW+/vwUvI1xiv8grFbtsi4nliaOWKFmqpSdG9kkHvhUUEmBpgt7Jt15YW51q1VXpulRUdla5UmV1wCQdvGSSZO2G2gG1+u+PkECAzA+RP79+EObbuhnpRG3E6gzOYQvVdaCQyooI8QpavE0QDrITmPC1zM4uVCsriVYNeCR1xnEnncep/e4+ePFzlehVHdPpmnMMoM6pNt4EqOWKMXlOL2hM/HTWmaYUx9GKOnaDO86iHp4R+k4kHaXNgbpPmo/S2KvjIez/AD+5P8NL3RciuPguKpT7SZk86Z/uieWJE7RZnpT/AMP88F8XD7nfDTLxkapAgEjym2HfDstUdJaw5dTij9k+KZmvmlp6KJUeJyQwhQRJEPcyQAI541EG2J8mdS/SijHia/UAilFjiM0r4OLjHvdjfCuQygN8qT/LHCZPB6oMDZ1xHnjlJs5o5zIAG2FNfN7xjzOZw9cKqla+GRQDZNm+BJNpUfL44ipcLVec4ZPmYNwfQ2xJQo94SQFj5/ywVNdg2m6Qk4o7rTLUNOtRIBTVqA3AvY8xvNxikcQ7UVapGt09IIUR/VB35Tv1xqp4NOxA+fvBGMw7XZIJm6q+AiVuNvYWeW8kzifPWnFjMd3tCg8UvE05Prf54kTNJYfZ++Z/6sR0coIBAEY7bLbkgbRia/uUUetWXql+hP8A3Y5GYT+JPif1x5VoahHhuOoP5Y7HDCbQOXrjrZySIzWRp/oz7yP82PAB/wC38f1OJW4fPICDiKvkQeQ38sZs3RIanL7P4j9ccNHRB7//ACxL/s6R7G1/liFcgCbJf3fsY7Z1HtouEPnq/njzuwx1kSYj24sJtscdfUAsSnLy6+uPlyQY+z7rY7Z2jrvAPuzG32g/7MTd4vQj+9P+TA78IFzp3OOW4WP4TjdmVEKNhzPo3/jjpfMPI9ML04fJtNj54kOQPRp9T5+eOtmOKLF2a459Vrd7oJBXSwMTBIJi4ANvTfGicF7XLmVZhSemFMS2kgnoIMmBE2HrjHslkNVVEYuA7qpImYJAnptONQpZJaKinTEKthzJ8yfvE7k88OxpyewJOhhmc/JMY5XiTAETgEpG+IWOKaEjf/bJ2wBmuKScDPVwJVe+NSRzYQ+bnA1SpiBnGOGrDB0DZbmr94QCLdemJ6GQKOCGEGRHuJ/LCrhva/KZn+hIFQ/cMJU/wn2vdODq1WqBIUyoYgRuQpt5Tt8MT89UMaV7D+/0mI+GMk+kXKpTzLMiBQyhmCgAaouYHW3zxop41SCLVmo61FDpopPU1KQGB8AMWI389oxmfbviq1qpqU7oyWO2w0n5iMJyNNDIdlNzmVKkFSQbHyJ8xiOjWrMsjLsw6qrEG55gHn+GC+LJ4qUdf8mNj4dU0UqQXwgJTgCw9lSYA88LxYud2NnPiZVmMn9mu8kCfImJGEo1q5VVNTcwJJEW5SYvvyxZs8ZMzu0/FicPvoy0qmcc7iqo1bEDQ0gHkCY8uuMjBTlRzlxjZQ6VWoWUGi6gkCSGAF9zbDDitMwdJIgE79IONW4rmm+r5kMSIovEtM3id4gwcZt9XmvTBuC6Ag3BBq05HpE4KeNR0dGfLYgp8ab+Fr/1jj3/AG1F9Lf4yMforNlpOkk3PpviIFhcj4gGcF6C9wfV+xg3CcyaxLFmCjkW1XieZOBeJ8TNKqAGa4mzRzv+Hzxo30gANmkIABNBJi2zVt43tHww8+i2kgy1YMFP+8GJANu7pdfXAcN0HzVWYuOO1CpKs1iB7XNpj8D8MOeGu5XxuSTBk73/AGcad9JuWTuSStMIaNcKNI1d6ELIwiDYqIg7m4jGd5BQKa9dCn/6/wCuBrZt2iu1u0TI7AFhDEGCORIx1leN16h8LkA25Sf0xvHB+HZdsvQPcUSTSpkk0kJJ0LJkrfGRdoeHJR4tUo0l0U1ghJkAsEYx0Ek25YOWPirBUk3QXwCm1SrRQuwLVFGoDxAzuPO1sajXq/s3PvPPGb8BqBcxRY2C1Vkm0S0b8t/xxfsypb2SDy3Hph2ATl7OauZwJUzWOauSqm2k/v8A0OOBwepBZ/s1G5aAB7yYGKtCDx85gZ83gTOcWyyDwM9ZuqwtMertaPQHCGvxpnMLMH7tOw97tc+4YW80IhrHJjrO8VVPaaPLc/D9YwlzHab+FD6tP4KLn344o8Dr1TATSvPSCT72O246YGzPDxSqMhY6lMGHnp5+eES8iT6GrDFdiHNEAsqtcHaZHwO2/LA+YzzLTI1sREGGPO2mdXO8+XrjmowgVG+/SA3uWWUIHQkBTOBfqk6QdheOpPXyj8sIVJWy1eNOc/TithmTz7rlTc+E6dJLQVIJHOIiRtFsPKD/AO7Ud7U48hflhHn6U0hHIRHxAHx/HD1AAhUH2CV8vDbAqSkP8rwpeM/da3+4JxHOhXCkW0i/npPxxsVDINoXU+1NeXSmv8sY/n8mrsCSQygbem2HOW7f5lXVgzVFcaShusaYsojRA5j87lDMsemuzzMqboHqUvYOrfT+WLh9E+ZDUsyY3qICLH7lT8bYqWYb2fIgfDB/YrtOmQSsvdtU7x0YEEACzAg2J89tsbGcYyuQcv0lp4xmgGzNA3ihWKmBZe9yrogA5L3zjFVy9GMzQJB0vVpgWIB+1RZBO4np0wJmeONVztWtpb7bvEKgzpFRKYW8baqfxwVw002zmXCpoIq0Qx7wuWIqKZuixyEC3qb4xT5Ux+XD6Tp+xrgore7bnYjrjw5enuS3+K+OfryFZUhrkSptIJUx7wR7scjPjFqshZSO3zItdAJ/oh/1VOn4457McXp0qJBAapUzNNQIZv6QqoDFbISKbkbm0xFsfduaqnMIdppqIJiTqfbnedsIczla9bLn6qk1KVUVKaU0ClzRq0WlySS5ArAiYiDiffPQ7XHY87S9nKOqtU7tadNcvTqMwVmqSazFmBVu7MqtQCDeRF8VfKtKqQbaF2PQRFueLZ2wqf7vnnICh6NHSIIa9StNoi7PE3mDtig9mB9lUCmyVHA9DDCP8RwEo07OjO3RsPCapXK5eedCnEf2R+EYzntDmlPEqo+8aiiIggFBe+11Hntgxe2ppUKdNKRZqaimSWJk6dgIgc+thtywt4ZlKdWpmcwqin3dHVAYsFK1qQJJIF41zYDxGwxs8sZJRiZjW2A8TJ7irfdX/P8AL8T1wLwuprRaqiX06SxCapAg7i/rgjN3Qi8E+6CdsI8vmnpZdgjFfbKxuI7ueXQnAL7BypdlibitZdo/wU/5YKyeTzWbGr7ikXYgqs32MIvzxQxx7MGftmPrH6YtnAqTVK9WjUZnp/VmfQSdIYGmA2naRNrc8a7MSiukOqvD8rR0tmcx3hiYp/beXtCEXbrP5y57jy5ZgtHLKbBg9UkkqQIYIAAoIIPPCUDRwgPAYpmK56Wtby5YZdqSdWUAtqWjTMgbFFsOhmMA0xioh7R5rOCrUpvmHYICQFhE5gEKoEYm7Q8Fpo/2awGAbreBN9zjrtLly2dpkTBNTVEwBoqb+UxvgjiwmsAZ9hvkqY6jrM0Lgp4hqFKoradpUkKw98Jhpm8qUcgkNeZHMMAwPvBB9/lhNME+cj9+8YveS4XTZKTuphaSwpmYMkTewAIAF/XlibNmjjgmz6CE1iyuUun/AKBOz3CO9gtZFPvJ3t5TEn3YhzOZJrZnUoVjULEKIUTaFHIbYt+RddUAEWsOVvL44Q9pMkBmHqIyytMd4kw2+nULQYlJH9YHrHneL5cp53F9NfwK8jO80Hy9tAOaO/p/lxV8hX8SLA8TrBk28Q2xY80/ten5dcHZT6MXp6qlbNZde5GsLTY1GcrJCiQumTAvO/PHtRieBMmrJ5+z4vWIFvjhBms3oJuLrcSR/FedvjzjDLN1SSALEkb7bjfywPl+CNXL1FqUlFNSCGeH8I1HwgEsDIHrI5HAuPLQ5wuK+7C6tPuq7Cm2qn4KZJ3KtUOhvIiEn1wZladb6w5y1NqlWnoqqqqWugtI5jUB8cdcP4DVfLvmws6LKWYKjMBqggjxAGIIIhgJBExofBey+Xy1Zc1QzLsteiyJqAKQBq1alFmEEwdysWOCxL5S3/knFZa+q0Z/mO2fE8lRpitl6dNWZwve0CCTqLtfX1cnbAyfTDnAP6PKn/42H4VMdduc5WzqK+sPSyoZZLQT7CAhG8bMwBJAk33jFLqZNlMEQeYuCD0IMX5x0IxQmeW4P2LvxHj9XM93VrhA0qB3alV06ZFiTeWInBXZ7tXToMlN3CnvajtKsfA1FJiNyWpxEcsI+GVDWp0lHhIqKvX2RTF4vzw64P2WymYFR8zWe1bRT7t4RkQJ3jaSuuYYkyogRMTcVqVo1xbjRN2o7RU8zlq9SmGAnL0iGWDOqtUN5v4FBP8AaXpiv8JzROXWCfCNJ9zN+WHfbfheWy2XWnlKhqJVr6wxIb2KIpkEgDZgffOOfol4hlQuZp5ujSfQTVV3ublU0QRF2gz/AFj5Y521sRB1kaKhUqk1oh2IYxpGom2wHqP3GLr9HWSPd50VAZiirahDeNmJB+B+OGvD+wGQC0nq5lqVUxWrJqBChhrVbrFMXX2rx8cHdk+DIW4nTy1QLTJy/d1T4xAFU6pHtGDPw5YVGFOymONu39P4M/zoamGpMTKtB5SQYn32Pvwvr0EWjl3LSDIqKf8A3GrggdQKSo3qwxpVTsAFlXzNOoLsZD6iAJmTMNbrB8rYp3bDs/TD0FyjE06iQoqHTDIACASSb6tj0iSMMhd7N83HGCj6cuX+V/JQFpFWZT92R6wSMX3szTP1xx/FlH/6qWFfAOwtbOVKmhqdMJ4amsnUpvPhAuLHpeca5w/sfkaAFSqXFVaOl6gcgQxkKEN9WkDlaL4xrdAxT4KZTuC5YPlqVJgCGzdUabSbrFud45dcMG4jRmlVqUatZFowaSD7QMoVT0srK1+mORwOmpd8vUACOamioytVWUsx8M2mdIJIkWOKl3k0ws+xmBcAzAfvJLEgFQoY9RfrhMvlkkelj8XlglL6o0zgGVWpn6gdQ47onxCf+Kgn5xhVnXHfRN+4rDlyon/tx9nOIJl+I06rgsofk0EllcrFwG9DY/DCwqfro8JGqnXiRG9CrAPntjb2R8Hx5PozMZR94MbkxaN5PQbYvPBc3ry1JGI1oGAEzqUGxB2IE6fKMIeFZmkk1C2kEKiysqLEEnbwyN94J3GJOL1EeR3pCgTCgHSQF+0EbiJBIva/kObxIZo02x0vNnJU0vz+5Yc1m2o01rKyyZi2qBJXxdCWBAB/hJ6YX5ziooU1rEiqa6AOpnwoWDlZIuW0qTv0wmeoNKmvFVVI+0QnWABI1CfEOvvvsTHx5W0/astVtSuHB0qaYWFVF2KxF5mwGBx+FDHuPf8A2LXktWhjkc6j12qs40aCSai96SZBVjraWhtNpHMSQYIXFu09MotFXaKQgGmNCOd21CAWJaL7CDhIeIsZGkaIMITABMHlcjUAQD0GFddSGIMiPcevu64q4e4uea22kt/mkaDkq6vkHqGmpLFKZcGWRAysz6IPdgDVLT4iQAIEGHjHH6Bzwo5eamXpugV2iSVXSzLA9kjYHpO7GVvDc+65dcvRqPUqZkaO6VSsSSQNWuGJJH3YAG+O+z2dpZGtVStQp1awlNbguKRQkOFUGDJsGF5Ft5GuKp0EsslKKfS2Hjj1Up9XYqlJdGrUpqGAd1UEAcztOO+CccqkrlhUYqa0hQigwwBKqxUuIMwBYG5HWu8QzjrXdqdOR1WXXncEHzj3Y84JxF1MsmoBxUY7FSI2mJmdufXAKLo3Jli5OSW7Za34x9SrmhM6JIqAt4XXxBgA6yJ8PjmwmJIxJ2W7UsWQ5l1pMi1SlRqfed5LoXQOZklZTc9LTAqOczZBAqAd4seIWaDfSYs/9rcxiGpxuq4oeKPqymnSgDwrqZul7k3O/PBLoXG5OrLHxjiFGqGbJKzBO6o0QUh9R7x3gD21kCFNxqB5YKqZytk3zK97UWmaShabtOguFZda3gyhJWxP3umKzRqVKeXeqsD7YidI3ekZjkNI6D79sScOzSgAVFJVagd7SSADY84ALe6Rjm2ynFCPKpfRFo7YZpjSyqMAPsjVIUMFmqdez32IseuFHBKXd/aFipqVFUaSQAvgZw0WYMrquk2hj6Yn7VZwtUQWHd0aakdG7oMwjaNTW9MDdn18T0nqJ3dTu30lysRqGrzI/TGO+KPKx160n2Nl7Q1KgrrUC1e4UXqNUIchnhzDjxKhCAgGwA540HsHnaX1avUU1ERO71BirMB9qZikoUe1v0UTEYxnjStQ+z71XuWbSdS6nuYPMgBRONK+jTiQo5LNPWDKrpSKEr7elGUhBzAJF9jO+8b07Z6POHodv/Qbxz6SaEkUld7RqMKIIg3PWOU74ovHOLCutOiqrT0EkHWTpstyfISZ3thh2n4atGs9ELAUx/ENhGnnAFoJ5YrGbY1CxVR4fagQBsZIvFov5Y6M22J8iCji13oIqcSqvVqtl1ZmrOxUKpZ4EywA2IUibGJ6jFhz3ajVmadFmkppVNQUspNNY8aBS6mBP3TaBfFK4jxARTalKGnKqykiSfFrbzI6fwjphxkHp1Mulaq6BqVIqSZ1ERUAFh1KxPz5Z27MxynGHH82E5I1FzJog94Keu4WWJ7tx4ywMN7TQQeczAgZaL1qxWn4VeJ1sqKWiTpdwALEwxjfAnAuIsr6lDM7JVUBRJaabiOpsTGFHEK7kamJ8VyLzJ8X4EHDFhi/mKX5+XhwvX/nRectlC1dKNqjUwQqmorImzlg0DwqsASOluWC+E5atSrotRnd7pRNT2PEGps7AAsKUVFICjUx02AuEXBaoSqukGtVKTUYBgBqSdIDWkk6C0GzE9Me5Li1ahmcwG01WqUqgqE7QpVyVB5ggAdLxjXiSg5InfkznJQl0VurndYCez4lCzsogy3qTecB1sxcAdd+gj8J/DA2s744jAirDDxA6gR902/fx+OJ2rFqeho8DeEkwFBEkehvblhaqYMXKOaL1AJRWVWMjczFtztvykdcamYfVaUaSTKm9vjzx7mXfMMsCWOlFAFzMKonnePjgavXLtJ9AOg6DDfs5w6m1amuYqLSpNctMRCkqJHskmL4LlrZiiNezmYGVFSpVGmqiCkgItB162nnsgtyJve6WuyqSyamLNcsABGoNpgXidyYm1hjT+Hdm8jbQwc9dcj5iI8tsLO2PZLLJlalSkJqKVMd4DALAGVGwi9umFNja9ymtnlXmQP1E8vwx9mqqlHKmdS/kf1+WF/eHQJ1kqLTJVUBJ5zA1SI2vgc1RHsxYDfb5YJgjDPAsfO8e7b5G2CW4Ey5NM00jXVKIukgFdLHXq2MkER5HE3BcgmYqLSqOlJXDjW+ynQSCJYCZUc+fPF7zPZvL1cslBs3lwKekh0VA5gMIZjVMiCZwDv6FGKSjTYp7J9nKeayMVNfieqQQW0h7KpYCmQ0QPvbE2E4p4dqanWIPeaH5WAdG2g8vljWuF8HWioFOvQ0gkgLTpm53hi5YDykxhH2y7M6q2WYa3SrXRKgCItNV1IFJYKFBYs2++5xl12MhNW37lW4zTepWrVVXUpZ6kpeEJ8JYAyo0lbnyxWq7GdzYW6RaI/e+GuWLPBU6dAIZjECmbXH3gJI6QQOmFeZzwZlZQQFtHUAgififdjoyb0yF4fTmy09i+BrmM2e/GqlQXWyRAZidIU9V1Ak9QI54uXG+LlhVoKsuirUaBvTAMhY5AQQotE2NhhN9Hma05KrVYqv2yprglmhdZWAJY6nsPM44q8XHePVRWVlpgKCIlUqI5JG/sgqB532wUXvZLkn/U10h1mctT4j3R1DvoXVpa5UtqmoAYX7KW9RBxFn+H8OALKBTfR4HWoS5M7MpaSYvdREYUvmkyHE1Yf0ZgkA+JqZ2IHMmn3ZA6ggbxj7jHF6NbI06lNUX7Q0NZGkqe6B1FgAd2W/5TjoYXzpFsMiS+ZWv4/YH4t2L1ZY1kqpUXvAWCCHkDQYRyJYll2MX5YpdIzTqbkALHqWEfLV8T0xaKmd7vLikX1FyWb+8VmDuQoVb9QYwh4y0eLZnMN6refOQQcHKKQvmuXH6DLsbxBqWYouZPc94y32GisLf3uXnbfCzi2kaEDamBuADMlUEetvnhxwDs3WzCq6IpATfvAn3n0MBBkLURp6xfEHEuzVdMwhNNwZTUyktBBGpi6iFlpueWNjlpUM9ONWmM+B56KSuagVgjBWAtqd0UL7J0sadN2kwCQOeC+B5BBTqZqvqqVHLgB2EaQblxYNdSSDaRtjjsvwioq5lmSaaqjBtQfQ61CUmwuVZ9pEjEnE2NLL6F+7RjzkrJnzOq/vwXK4/YBLZmwWfIfLHxA5fzOG+X7PPp1VIU8kLaTHU28PK298FU+EaFkpqbogkAepmT6DCHNIfDE5MAXJhaQczJ2EWAPMnc7YeJktWSeF06dTesU7kec/hj7u4CjSRAmP9cG8OqDuCrsAXDyOY1ah89Qx0JX2My44x1Eo1NwOv79dsa/2Q4UtPL0nXKoWan4qjVE1GbnlZbkDnAAM4y3gfCTWzVKgfCXqBGkbCfFb0BxvWVolZl9WokkBVUST5X+eCk9E8VRwnC6X/wDGjP8AYX9MJO3KFcuKdKlTHeFgx/o9IC29m7Sx2NrbYs4Efvpir9vM2qrTE+K5HS8AXt54BdhvoylsudRlVJvIFhztAO08hjh8rIPgAgTIO8A/ib4NdwTqGzCR+uPH5gXN7C5mJ2wVi6G3YZyM3QIUOZMKSFBlGG7CAYJiemNTObf7uWBuVI107G9iYg20n1Mb4y7sdwt20VKQZqqjw6GKimxEK7EcgCW0zeIxqWW7OqoAOZzQA3AcX6kkgQSbne58sHHFLI/lQUpKHbOqOaq7dwFHOKq/PSmJ6uYEDVTZyJsEDhbR963PHI4ZRH/Ert5PVcfNW/LEFc0qftPWA86hdf1/HDfgsnsLXkRMd41wmpla1ZGR1QqyoXmSoKGbQJjTNrT5YHyvBQ3D6+Y0sWpVaQDaoUBg0grHiJJFwbafO95+kujS+q96qzUZ0XvJLgpDzpY2UagJEAydsIBkKf8AsFqsEVDX0zqbxAVBAKzpsJuROJ+MoupIbOcZytDLscC/DVQGoAM1U7wUiFdtVOhpBY3VSAwJjkb2wxTszTZg6EqQdBXWGGi4LVHJm0SCTa1uWA/oz4VryOYcTqeqqLzWVFOPDsYNT8cCZmvUYhVKOA2yaqbCJBkxa8z6b3x3bPPyRfLRP2/yDPTpV0QtTSktNqiXC6DpVzaQvhIBtuL9UdHMF+GNqifrZkgAAnu6Mm3MwJw8/wDyY0a9FGIARgWUeJeUBiSS0QJJmSD1x12t4xRzGpUppTg6wyALqYeEllFmDAAA2aw32xROShKvsVwxN47soq1NEzMdPh8Nzh52l4Cy5DLZkrpLHxeOfDUE0/DFrIbyfaHQYR56n9nq8wD8G/QYtvbHiTvkaaBw1P7E2plbBIEkj8CZxOgYJdll+jxZ4fRMXHe35gGoZHyX4Tiz6vX3HFL+jyq/1NAKiqqu/h7os3tAnxWXz3xcEbzm29rx5YEcujjNUtaspJGpWUMD4hIiQT64ovacE6gGjcCwvFoE+UfPFzzubWmssdPr/LflikZriYd2IHMmdrc/Qb/DBXQajZ9kUJLVqjGADI1WY6hA6xqiesdABiPNZpKcGpA2JAFz7uV5scMc1lxTVaa2VWU+sB4nrBM+uKdn/EzE8/h7M4mVNlMm0iXinaoOToUAdOfqcJX4oT5+uOKtIYhpXw9RSJXNtlr+j+pTbiFJmYKdNT2juxQhQCbE3MY2Jbfu9uuPz6tME3E+fPbGtfR7xapWysVW1mlUNNWPtFQqMJPM+IiegGNatHFrHw9cZz9JvENGYRSCYohugglx1kXHIXxo7Ncn988ZD9KJ/wB9qf2KQ9wpgx8STjF2ZLSKtl+8FFqgbwo6JETd1qsI/wCWfji6dhOyL5iK+YlaUkrsDUMxYck38XPYczg3sH2co1+HxUWdeZ1tffugFVf7MO88/Eb4v6HkLAWAFgAAIAA2A6Y9DxsCyW5dImyT46R3k8ulJRTooqLYBVEf6nzwTmnp0V15mppHJV3J6DqfT444rVe5y5rKAX0kyb/sYzPivEKlVtdRizHmfwHID0xf+xOWXiHbKmZFLLrHV3cn4KQB8ThNU7Zge3l0YcwHqAH1ljhK5tix5DsdSqU+8Z6kxMAgDbb2ZjHOXFHJWKeGdpWq1KwqqCtQyViUmDCgHyER5KbYY1OD9/w98tl6a6Vqa71gpDltUaSnskTENyPTHPaPgtPKiglIGKivUYsZaZQAeQA29TiXsZmCMyVBs9N5/u+IH4j5nEvkR5Qt9ofidSGHYvhNTKU6tE0yqkNUDl1IDFaa6VUEmLTqm8bDFW7d8PWnn6SU/CRRVmjk2k398AkY0/MrCqJPi0z7yAfjijZpBU4/VVwGASqsHaBQMY8qJ2eX9SygVmLO7MZIC/IxiRwYUEm5jf1x5VWDXjlA/wDscd5o2p/3vxOH9q37GKT4hPA+H9+xo6dTOCEE6YeDBk2/fPGh8Y4XWrZNssEoqGRUX7ZzpCaNJvTg2XfGf8DzJp5lXWJVpANx0xec32rqgkBUAtyP5nzwpLY7E/lo+7P8Kq5Oj3KJr1HW0vpUNpVSEMEtcTsOeCsxxWsI1UAQYA8c8z0G1sJm7WVyPuf4BiLM8dqx7QvPIA7DmMco0Pb5PqgTjGeqVtRidImB92bSfl0xVs3VOgKLTJPOymBJ8zJj+ri05FQSSb6lLH+7qgW5eWKbm6xLfOOUkknGUFej/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7416" name="Picture 8" descr="http://upload.wikimedia.org/wikipedia/commons/thumb/7/7f/Turkisch-day-in-Berlin.jpg/260px-Turkisch-day-in-Berlin.jpg"/>
          <p:cNvPicPr>
            <a:picLocks noChangeAspect="1" noChangeArrowheads="1"/>
          </p:cNvPicPr>
          <p:nvPr/>
        </p:nvPicPr>
        <p:blipFill>
          <a:blip r:embed="rId3"/>
          <a:srcRect/>
          <a:stretch>
            <a:fillRect/>
          </a:stretch>
        </p:blipFill>
        <p:spPr bwMode="auto">
          <a:xfrm>
            <a:off x="2643174" y="3857628"/>
            <a:ext cx="3929090" cy="2518191"/>
          </a:xfrm>
          <a:prstGeom prst="rect">
            <a:avLst/>
          </a:prstGeom>
          <a:noFill/>
        </p:spPr>
      </p:pic>
      <p:pic>
        <p:nvPicPr>
          <p:cNvPr id="17418" name="Picture 10" descr="https://encrypted-tbn1.gstatic.com/images?q=tbn:ANd9GcQR1KTRtsm_zHEB22wa-KCpLHVg6fY_wHYcz5VfhlsuokjtZtpo"/>
          <p:cNvPicPr>
            <a:picLocks noChangeAspect="1" noChangeArrowheads="1"/>
          </p:cNvPicPr>
          <p:nvPr/>
        </p:nvPicPr>
        <p:blipFill>
          <a:blip r:embed="rId4"/>
          <a:srcRect/>
          <a:stretch>
            <a:fillRect/>
          </a:stretch>
        </p:blipFill>
        <p:spPr bwMode="auto">
          <a:xfrm>
            <a:off x="4714876" y="1428736"/>
            <a:ext cx="4071966" cy="2287111"/>
          </a:xfrm>
          <a:prstGeom prst="rect">
            <a:avLst/>
          </a:prstGeom>
          <a:noFill/>
        </p:spPr>
      </p:pic>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AutoShape 2" descr="data:image/jpeg;base64,/9j/4AAQSkZJRgABAQAAAQABAAD/2wCEAAkGBhQSERQUExMWFBQVFBQVFRYYEhYYFBgYFRUWGRUXGBQZHSYgGBkjGRQXHy8gJScpLSwsFR8xNTAqNSYrLCkBCQoKDgwOGg8PGiwkHyQsLCksLCwyKiksLCwsKSwpLC0pLCkpLywsLCksLSosLCkpLCwpLCwsLCwtNCwsKSwsLP/AABEIALcBEwMBIgACEQEDEQH/xAAcAAEAAQUBAQAAAAAAAAAAAAAABgIDBAUHAQj/xABJEAACAQIEAgcDCAcGBAcBAAABAgADEQQSITEFQQYHEyJRYXEygZEUQlKCobHB0SNicpKisvAVM0NTwtIIFzSTFiREdIPh8Rj/xAAaAQEAAwEBAQAAAAAAAAAAAAAAAgMEAQUG/8QAMREAAgECBAMGBgIDAQAAAAAAAAECAxEEEiExBUFRE2GBkaHRQnGxweHwFCIVMlJD/9oADAMBAAIRAxEAPwDuMREAREQBERAEREAREQBERAEREAREQBERAERIz0t6xMHw7SvUvUIutJBmqkcjbZR5sQIBJonHaf8AxH0M9jg6oS/tCqha37FgP4p0/o70io47DpXoNmptfcWZSDYqy8mHhOtNA2cRE4BERAEREAREQBERAEREAREQBERAEREAREQBERAEREARKKtYKLsQoG5JsPiZjYPjFGsStKtTqFfaCVFYj1Ck2gGZEoeoFBJIAG5JsB6mRXjnWpw/C3DYhajDdKX6Rh6kd0HyJvFrglsTjHFf+IpQzChhcwt3HepY7a5qSg8/1tpp/wD+isVYfoKAN9bCodLcrtuZLIwd/vIx0j6x8DggwrYhTUX/AAkIeqb7DKNj6kT576Q9bHEMZmVq7U6bf4dLuLbwuO8fO5kZJCg31Y6Ek/H7JJQ6g6t0i/4gcRVDjBUBRUb1XIepYmwsnsqSfHNNH0a6LJjzVxWMxHaVTeoaKOprtnGjvvkW/Ia7Dui14DTqWPdvl7txyNiDt7p1frAqdsuFxdEijVWkguALvnYKFPivkbixIk1HocZz7ivRyolXLTGccsoOb9y1x7rjzk96oePtw3HHCYliqYkJl1BRap9gt4E6oSOZW+15quk4OGdgwpVUpsgYoWpXdhcqKd2QFRvYD2hsZCuNcUNeoXItoFRb3yqNtTqTrv5yUkmgrn2ZEiXVj0s/tDAU6jH9Mn6Kt+2oHet4MpDe8yWzMdEREAREQBERAEREAREQBERAEREAREQBERAE8M9iAcz4/wBbNWliK9ClhlXsavZGvVqN2eawOqILgEEEXYes0o6X47EIr1MSaYYBslGmKYsdu+cz6ix9oTZcawCni2NVwWV6eEq5Ce4TkamSV+d/djeYGL6OZbtQITmabE9n6r9D029JphGNrtFcmaXG8HSq2Zy7v9KpUeoT652J+BBmn4ziqOFyE02FQn9GadVktbnnBDLa/I++bNca79nqE7UMUGYXKqBdy1jYd4WVQSb7jW1OI4EH0q1DUXMWIZSNLaAd8gAeIAPnLdORxd5HeJ9M8Vi6QpVWetSX/MZtr3GvdzHzbMfOYuExtBFy1MPhn8O8Qw9GS7fGXuMdEkuGoVRYm2VwWW/6rhSDoDp5TW1eC16SZ2DMu4ZCrU7HmSpuB7pXaxO9zcDo5g8WAKDvh61icj5npG24FQgEePP0kR4jw1qLshIOUgEqQV127w0ky4B0LfEJ2rVFyaEUadYNXZSQL5LkhdbkkEgAm0m1OhhaNDsDSVQV71ADtH+uFvY+ZsfSSUcxnqYjI7JNnEKT21is9z/W+kkfSfooaRNWkpFG+iswLrfkbXFr6Xud9ZHEA5+H9CRasaYvMrm16LPSGKpLXAakxyOPJ1K38iCwPukl4p1fA1QMNicym+TPa5y27tNrjtCNNgB5yCZp07hvTeh8gSpVUGvhwtNFvYuRZkNgfZBUE3uARfe07Gz0Znr9orSgRPpHhyop0c5qugOYgFQDyQU9wwBuzHct5TBo8AqNq1l+1vhsPeZseF8SNRnzkdo7FyfpZjr8PCTbCY6hRwtN6dGlWrsz9sawzZNRkCUiQCCPna66aTz6+IkpuK0PruHcJo1MPCrNubellok+9/vLTUr6nMccHj1oBv0WKVlbN/m0wWpkeBK5x/QnexPnzi9N6TYfErh/k7EioANaRZGDKyAklb81J3BtzA6d0W60MPiAErEUKu1mP6Nj+q529D8TIU619JbkOJcLkn2+Hj/R7pa2a0e3Lv8AMm0SlWvKpoPnRERAEREAREQBERAEREAREQBERAEREAREQDnnTGlk4rQfYVsJUQebUaqt/LUlEz+svDWOBrg2NPFCkfNMQpQj94IfdMCaab/qVS3NRV6MUjsLC5IUqropJ1yhhdddbA28pj4jowbA03QMNs2HQg+V9x6yQTwyw5ch2LwjC3yhX7pupLXpg7XBSyrz3AOsqQoigAqq8hcAe6S8NmUXXKSO8pIIB5i+xkV4/wAFRBXZD2TtTzU9QELKpzrZgVVrAMNidfDTuaw3LNTCq3Ia+QZT55ToZgUcb8mZ6TALSam9WnqAodT30W+2a4IHI35GRmpiqpqNlqFCO6bEIGOuY9wAX28ZitYFdw2cGxJzeBy1N7EHxhyOpEzxWIFUNSK92oClyfp0s6H32b0KzlTizf1vz+2bPjeKa6DO5sMpBYi2TRdOWjEc9zNSD90hJ3LIqxRfWSY8DwX9ndv8u/8AN3/6XsW+lYjP+z3s23LeRtpI+NcO4cmDovhsVVq4psvbUmpZUW471msLWawGrX8pBkiOpVINwTfe/ObrA9I+VQfWH4j8ppTT29L7/GemlbT1sZXOlGorSNmEx1bCSzUn81yfgSytxRQB7TX2sOV+V/wk76oMDhMbUrrXQPUp5HRSzBShuDmTS7Bhre47w0nKMFh2y2ALC50G+m5AOht4bySdD+L1MJjKOJFnp0ntVI0qLTqDK4ZTroDfXw3lccLCK2NeJ43i6+mbKukdPXf1PqGhh1RQqKFVRYAAAAeAA2lyUq1xcajxlUHjt3EREAREQBERAEREAREQBERAESirVCgsxCqASSTYADcknYTnPF+u3Do+WhRfEKDY1Mwp0z4ldGZh55RfleAdJicxTrcqVNadClbnes7EeoyLH/M/E/5VH+P/AHQDp0TmP/M7E/5dH4VP90f8z8T/AJVH4P8A7oBJusnDZuHV2G9HJiB/8DrUP8KsPfI/SrB1DKQVYXBBuCDtqJg43rCxFVHRko5XRkIyPswIO7eBkc6M8VFJcPSINNyRSqU29knKctamdtcozKN817A6m6k7aEJImkt4dmIbOoUhrCzXDLyI2IPIgj0vK57Lys8lrGUA9N0OzKy7A2uLXsfjK62bKcts1jlvte2l7cr2lvA4kVaKVALZhZlO6sCQ6H0YEe6AcoZ7jvWa+ocDTW5tYec1+Opd3SxsQbc9xt8d/ObjH01p16tMZlC1HADbEZjYjy5TWY890/N2IYHTQje20ciZpeKuWVe8DY2N1s4NtieYtNayWm145WU2utnv7W11t5aHU7zU30lbLFsJI+k68NWlR+QPiGqEfpxVVQt7aEW2N77XFvtjYM91nDpVY/0JSza+sqpsZ46zoJN0R4PVxIZadPVTfts2UU9Re9va30XzOsmlfonTpuprKKwK2etUqKgAa4YJTU7gai+YkkDlcQboRx58PXtmcUnsKoQLny/SXMDYjy5XnSMbkFqlBHxIIuWSorOPXOc3/wCSyLVtTHVp1JS3sjfdCunxw2FWhiKVap2JZKdVezIekCezJDurXC6bchJPhes7BsbM1WkfB8PVt++oZftnIq/FDVui0qi8mB7O/oyupH2TGHDgN1P/AGcOf5cplTjA0K9j6C4fx/D1weyrU3t7VnFx6jce+ZfypPpL+8J820eDdo2aoLKCQi94i3NgrscmbTTymwp8JpDamnvQH8JS1Z6Ez6CXEoTYMpP7Ql2fPnyGn/lp+4v5TZ8G6QYjBurUndqQIz4ctdGTmKYb+7e21rAnQiRB3CJi8O4ileklWk2ZHUMp8vMciDoRyIImVAEREAREQBERAORdefSgqFwY9kqtatY+0MxFOmR4XGY+iziSlqj6nz0OwHh4SXdanFO24hiGGwqlB6UQKf8AMCffI3wyn7R90sRNGVhsQyMLMQfmtzv9FvEGTDAY0VVvsRow8D+UhQN7hiNTy+z3zN4fj2pOGOpXRh9JPG3j+N4aONExieI4IBBuCAQfI7T2QIiUVqKsLMAR4EX9/rK4gGZguL1aWl+0T6LHvD9l9/c1/UTfYDjFOqbA5X+g2je7k3uJkVlL0wRYi/5+IPI+csjUaIuJOZYweEFNqpB7tVg+W2itazMP2rKSPEX5yM4XjFan87tV+i573uqb/vAzecP47TqnLqj/AEG0J/ZOz+438QJcpJkGmiC9Lf8Aq6ymzKCrd22dCyKduYJBmgxVbuNqG0Iyk2J81Pj5b6SQdZ1RVr03GpylGIX2SpzKMwt3rMbjWwtIm+LDKQdbg2BIDfVbZ18jrO3JJFvimDLhchBBa1joQ1joSZp6qFe6ykMPj75tBV76OTc9ooGtmABt3l5kjnN/j+AtVU2WzAGxOnuPiJXJ2ZNEJG0Xl6rh7enjuPjymPOnSvaeZob191oVvGAZHDMRkrI361j6HQ/fJzhKOZxbTxI3HvnPvSdF6K1C9AOdzp+7peVz6nDbU6Kr7IAvqfM+JPMyuUtVA3IEqBlYEREA9nktVaGY6k2+jew99tT8ZcRQBYaAbQCR9B+k3yWuKTn9BXcDfSnVbQN+y5sp8DY+M63OAugIIOoOhnWerviRrYClmYs9IvRcn2r0mKrfzKZDfne84CSxEQBERAE8JnsQD56431Q8Sq1Xfs6Z/vHv24sSzFrAWvfXwkEw+i0wdje/ruJ9fmfKnSHh3YYrEUthRxNRR+znOX+FhIzm46mzC041W4yMd0B9P65S0FIIHMeyfvUn0+7ylZWWq5IF97WPw84jXT3L6uAnHWLuSPo/xD/DPmU/FfdvN3IMuKAIN8puCD4MNjfa3KSXDdIKbIGLAHYi40I335Sej2PPlCUXZo2kTWnpBS+kv7wlJ6Q0/H7z9wg4oyeyNpE0x6SJ4N+635Tz/wARj6LfumczLqWKhVe0X5M3UxcTXHs5c1+Vvt10E1p6RHkjfAfnKDx9+SH4gfnOZ4rmWLB4h/A/JmdXwDOoGc2BJyOS663zWPtA96+8xcN0UpqCGYsrfM0VB6bkbcjLB45V+jb6w/KUHjFbwX94/lHbx6li4bintTZusNwmjTN0pqD42ufidZlyMHilb9X4tPG4lU8V+LH8ZF1YdSz/ABeL/wCPp7mh4kCleqNQA7cr6X0up3Fucw66jcqLeK3y/DdZncYbM2YnMbi9r6C24OtjcGaoOVOhuOXK/j6Ga4u6TPPnBwk4y3RU6i2h87Hy8G8Z5hyCCCLj7fdAFwSvvUi/wntBe7fKfXX7J0iWCnvEnfRDHr8my3Pddh8bN/qkN+UeVj4za8JqXQ3DDvfNYgEEeAIlVWSjG5ow1B4ioqadm+pNRiEBJA1O5tqffPKnE0Ua6eukiquDqFY7je+2+5lPYKf8L45fxMy9uuh6y4JUfxryfsSb+21Jsov58vjtPf7XA3t+8JGKgygkU108SPwEr7A+FMfVM5266ElwOTds/o/vY3lTpGoNhYnwBufyj+2Cdyo+sJpezYfQ/dP5z3CkksGtpa1hbQiP5HcWR4Feag56vu8f+jeU+LEnKvfb6KDM3wE6R1N1Xvi1ZGVSaVQEqQpYh1exOhNkS9vATE6jSB8sHnQbz1FQf6Z1aXRlmjc8PFUHh60qT1s7CIidM4iIgCIiADPnjrlwXY8TqHlXpU6i6cwppsPX9GD9afQ85Z158CNWnhqyi5V3pMPEVFzL/FT/AIpXUtluzThZ5ai8jjVGrmF/yisO6fQ/dKKOFKEg3GpFj6/laV1ad/L+rTNpc+hTbhqUqNPEEbS/gMGuQGw3PLzMtUfYX9kfdMrhw7lvBmH2yM3ZG/h1OFSssyvo/seVrhgFA1BNzfkQLaesBX8V/dP+6XK3tL6N/pnsrvoepKis8vn9kW8jfS/gH5y3RDZmBY6WtoBMiW09tvRfxnUyM6aUo2b36vo+897P9Y/Z+U97PzPxMqicLskSzh1uouTfXmeRMudmP6JlOHGn1m/mMuTrepXSgsiuuSLGIpiwNtmX75d7IeA+Et4v2D7j8CDL0cjihHtHotl9zO4JhsMawGJACFSoYmwVrgi55Xswv+cz+KdHsNTHeIUE90gZr+ahRdhre4miBlqk/efyIA8tAfv1myliskcrR4GO4Mq1ftIzspPVdNOXke8c6Pvh2B9pSAyOp7rC24a+/kRLnR3i1JUqJVp519tStgUPzxYnTkdPPymZQ4kezNJzemdbG9lP0lO6n094M0uN4caZ7RRobqSNQVYWJNtrb7cppWIjNaOzPCrcOqYeolUV49V0+3iZPFuGqy9tQByD21YbbFb2NtQ2lvA+Fpi8K+eALeySL317wNj4Ta8OxppjYMrIFZW9ll3sR66g8jMUqqu5GgOW1yL2A5666m1/KU1KyqUn1PRwuCnhcbF/Drr3We5Th93Hg33gGXpi0awzPqNxz/VEv9sP6BmBo+oo1YZbX5v6soxfs+rKP4hL0x65JKgA+0Ce6dgD5eNpeufA/AfiY5EozvOTSfJfX3PTLeH/ALxv2U+9pV3von4j857RokOSRplA3vqCT+M5yJRUpVYvK7J9O5nSupJz8qxQ5GjSPwdrfefjOxTi/UjVvjcTa1uwX1Nqnj4aztE3Uf8ARHw3F2njJtdRERLTyxERAEREASP9POH9tgK4tconar+1SOcfy2985d046wsYuJerQrNTpUazUwgtlPZtlLOD7WZgdOQIG+sk+A636VbDrmoO7lLVACi081u8FJYm2+4maVem003psTys5pUoJUdlYbhXRtLkEWNjzsRt5zW4zhLJqO8viN/eJn4jFqENnp5VNgubM1r90ZhswXS4G8vYbiCsAb3U2s3r81/on7540Z1Keq2PRpYiVPQjGH9kelvhpMvA7MP1r/ECbI8KV89u6wdvSx7wuPrfZLPDuC1mqOiU2cgK3dBbQ3F9PSa3iISTbdvme9wvEw7WN3bda/IxcQ1mX634TztR5fGSD/wXimtfDN494KPfqZfToNispYoiqvtMa1IKLb3IbSU/zMOt5rzR7k5087l2sUn8ulupFvlA8fsJ+6W+2/SbG2X6Lb39JMR0Kq97NUorly5r1CSM4JT2VO4BI9JsqXVfXOpq0hf9s/6ZVLiWGh/tJfvgUVKlJWzVV5P3IIb+B+EAN4H7PznRE6qm54hfdTJ+8iZFPqqT52IY+lID72MzvjWDXx+j9iLxmEX/AKPyfscwo0WGa43YkajbSXOzP9GdUTquw/OpWPvQf6Zk0+rfCDcVG9an5ASmXHsKuvl7lX8/BwVk5P8AfA5BVoEqRpqCNzzHpKloGw1G3nOrY/odh6QLLhg6gXLNWe/wDCU4Pg1EUzVOFodmA1h3yxINh7ROl53/ADdJxvGL9Pc7/MwzWdRb5cvc5Z2Hn9n/ANylcIASbnW19uQt4Tr3D+CdqudaeHpgk2Aw6E6e6XK9NhXSirKt1XMVpINbMSbW8pW+Nq7io7b6/g48bRzWUNVru9PQ5GuDJ2DH4/hMhej9VtqFVvSm5+6dZo4qpSxHZF86kbkAHVSRtMfhWGNalUZ6lS67HOeS31lcuNTtmyq2nNvfwQePilfs1bTv38Ec5pdD8QdsK/vpEfzCZNPoHiz/AOmI9Sg/GdN6M4lnptmJOVrAne1trzcTDW49iITccsfX3M1TitSnJxUI6fvU5JS6usYfmIvrUT8DMqn1ZYo7tSH12P3LOoxeZnx7FPp5fkpfGcTysvD8nN6fVXV+dXpj0Vj+Uvr1V21bE6DU2pch6tOgZhKWYHQ6iVPjOMfxei9ip8VxT+L0XsQTA9WVNxmarUAPsjIoa3idTa/hM8dWGGtYvWP11H3LN5xbibIFWkuao5KqSDkTS5dz4Dw5nSXqeMCqBcsQNWO5PMzk8fjZLNneuyKXxHEy0c39PoajoTwSjheJ1adBTYYNcxZibE1RYDTmBeTHEdKsOlZqJe7oA1TKrMtMH2e0cCyX3seWu2s5h0q6ZHBY4VVLA1MKU7qo1iKpIJDSJ9DePZMaxptUbt0btDVysWa+YsStvMa+Jn2WExlWOBjNK8rX15666niVb1KrcnufSKteezTdDqhbAYUte5oU9/2Rb3Wm5n0MXdXMgiInQIiIBwbpRwfssXi6DjutUeovnTr3cEeNmLL6qZAuDdGcVi3alhqTVTTuzWZRbXLe7kDl48p9HdMuhK43K6v2VemrKj2zKVJvkqLuVvqCDcEnxIOt6tert+G9u9WotSrWKg5AcihSx0LAEkl/DSw9Zihh3CpJ8nqWOV0jlCdSnE8hY06YsCcnbKXP6q2uL+pjhnDuzpdmw1BYOCCLNfVSCLgjaxm+xnW5jKOOeqR2mC7apTFHuA5UZkBDWuraZtSQSbelHSXpbSxxSslFMO5/xDVu7qPmugAB9bkjkeUoxajKnpK2v7sSp6PY0uGwpR2Oa6kLYcxa/PnoR8JKegtW2MI5PQYe9HUj7zIZiuJ0xcGs2YXHdQbgeFjf4zZ9BeOXxWHLEA53ptpvmpMQR7ws8PF0ZzoTbXJ/Q0Rkk7HR63ROm3b3JArhB3QBkyC3dPnz8dZn4jhKOrq1z2ilWI0NiAPS9gNd5dbHKOZ+EobiS/0Z8c6teVtXp+F9kei603a72/C+yLLdH6RLEhjnCBu+dQiMi6D9ViPfM6hQCKFUWVQAB4ACwmE3FB/RlpuKD+rzjVWatJtlcpyluzaFp52gmkrcdRd3UfCWRxzN7O3idPhOrCzetiN0SDtRPO2miPFPWY9bjSgHMyj1cD8ZJYWTOXNvxTEq9GoAVvlPzhsDqfTSYOHqU/kwou4BNxob2N8w2900jcXw6jR0I2srltP2VJvMGr0npAdymT5mmQPdcazfTwc7ZYp736F6rQjHLd73N9heJPTTKtRCutjkY8rkbeBvrPcS+ZqdYVDmIC3FMXuAbkgmwkbXpW3NdACSMqLsN8zN4eXKbChjsXV/u8JXI3DFWyG+ujAWI85rWBqt3jHXnt7B4yKd0vpr6G1wuICv2jCpUc6XawtcWuFF7+ExUoEKBlqZSLkdoLbc7CY+Kw/EFTMcLlF1Au97lmCqoW41LEAes9r8B4lSp5qlMEC+Y01FRh55FckjloCdNuc0R4ZibZsv1+xH+ek9DbUOJOiBURVFjzG/vbWZ78ZUaltPHl8Zz7E8YcKCrl7m1k7MbbnUE8rW8ZZxl3KnLUrMPmhicul7lVuL30vb3zMuGdo9fT8lM62bWx0EcdQi6nMPEbS2/HQOR+wSG4vBVkyk069mIRcyVkDMb5RmcADYn0BMxcXhqaZgzl2VXZirinQBp5c6CpYs7jMunnrbac/xkYu0r/K2pDtCW43paqWvqSbKoYFj46eA5k6SxW6VUxvVQfXv9gkW4ThKdaoOwADvWSgy1XzHvC6VFIXMEv4gXvytJrT6pazAipi1sTfu0Wuv6oOcaT0KPB1UX9Y7b7Irda25qH6YUswUPdm0VVpVGJPkAuvumwoVcRUF0w+JN9v/ACxS/vqZRJh0X6D0sGc1zVq2yq7ADImncRRoo01O55naSO09WlwGhb+97+HsUvES5HMsF1dnGYntMfh2FJKJREasMxcve57FtABfnz2mDwLqcejVqhnAps5XtA13NG5ICrl7rkWBJOhuRfSdctPLT144SlGmqSWiKHNt3KaFIIoVQAqgAAbAAWAHulcRNZAREQBERAE8InsQD556V8GFGvjcPbRatSog8FqjtU+GYr9Wc9DMbLYnmBbx8BbnPo3rE6A1MYVr4VkSuF7Nw9wlRNStyAbMpJINtQSDynnVj1dtw4VXrtTetUyAZAbIqg6BmAJJLG/oJjhQcZy6N3LHJNI4twjq+4jXZSuDqhTsXHZqPMlrG3ukmr9WeNweKw7ZGxCFs7NQU2QqtgGUjx1vz12nfrRaWzoRnFxfNWIqVji3GeJ4nCqXqYSuqXsXZAUHmcpNvfaajDdMRWqZF7RyQSACtNdPffafQBQEWI0MjOK6t8A9UVuwCOL3NNmpg33uEIHvFjPLlwail/Ra95cq8r6nOF4jU9mlRTMBmbNWOVV+k7ZfI6eR5AzVvXxdUj9MERs4uiAKclrqpN3LXYAXAvy5Te9L8OMN8rp0wVQ1aROrMezyUjY3JJBsw+sZGcXUqV8SGLGpdFIAydoQSbMxQZVtlW7asF0B5Tx40Mk5Ky0bV3rt8/3z0ucrpCvRqpqvaFizJYqvaCoBcqxCte4F7j8ZmUeCY2oO5SxTX+ktZeXqBv5yY9XHBycQXuWWhnLuBZWxFUZWAH6lPMPLtBfUGdNtPYwuDVWmpz/UUzqZXZHN+CdVfaIHxTFGNrU1ytlFvnO4bveS7eJ3m8w3Vhg0+a7er2/kAktienHC0oq2VeOpU5yfM0lHoXg12w6HyfM4+DkxwjobhsMXNOmCXN+8AxUXJCqSO6oubDzm7iWqnBbJEbs0nSHojQxdIU3BTKSVamFDDMrK24IsVYjbwPKbilSyqBvYAa6nQW1MriSsr3OGo6TMFpLVOvY1EqhbXLWOUoqj2nIchR9LLMSj06wpC/pAGZnUJ84MmXMpvbvDOt/Ak+BMyekR72E/92l/+3VI+0CV8S6K4XEX7ShTLEWzhQKg1BBDjUG6g+6dBH8b0/pUqlmoMgFS7uVXu0QSlSsSpO1UZLXJN7gHabzDdLcM6l1qXUOKZOR7ZyEOW4G/6RR63HIyGN0dyWq1KD1dsgGcuiYevVqvvYIzkquYtqDyC67Do/hKK1VoDCPRswZQmIIRMtBUvZSGv2IpXzXN6w8TYDP6dU2vh2zZEDVQXNsqO6AU2a+g2cAnS7Ac5yLG9B3Yr2joirkVqjYimQ5LXquic9CLDQmx30n0TkFrcrWlqngaam600U+IUA/ECebWwU51u1hO10ltfbpqvW5bGaSs0QDoB0M7NqblClKiSaYOdTVqEMvbGm5uihWawNiS5OwF+jTy09myjRjRjlXm92yEndiIiXERERAEREAREQBERAEREAREQBERAEREA0fG+ilPEP2mYo+XKSACrAXtmU72ubEEHXmJrsL1d0VILOx0sQgFMEXvYlbsBfwIiJmlhKM555RTZNTkla5J8Hg0pItOmqoiiyqoAUDyAl6ImkgIiIAiIgCIiAWq+GV8uZQcjB1vyYAgEedifjLsRAPCLy3Tw6rbKoFr2sALX329BEQC7ERAEREAREQBERAEREAREQD/2Q=="/>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tr-TR"/>
          </a:p>
        </p:txBody>
      </p:sp>
      <p:pic>
        <p:nvPicPr>
          <p:cNvPr id="1028" name="Picture 4" descr="http://i.radikal.com.tr/644x385/2011/09/21/fft5_mf816162.Jpeg"/>
          <p:cNvPicPr>
            <a:picLocks noChangeAspect="1" noChangeArrowheads="1"/>
          </p:cNvPicPr>
          <p:nvPr/>
        </p:nvPicPr>
        <p:blipFill>
          <a:blip r:embed="rId2"/>
          <a:srcRect/>
          <a:stretch>
            <a:fillRect/>
          </a:stretch>
        </p:blipFill>
        <p:spPr bwMode="auto">
          <a:xfrm>
            <a:off x="2500298" y="3786190"/>
            <a:ext cx="3810000" cy="2543175"/>
          </a:xfrm>
          <a:prstGeom prst="rect">
            <a:avLst/>
          </a:prstGeom>
          <a:noFill/>
        </p:spPr>
      </p:pic>
      <p:pic>
        <p:nvPicPr>
          <p:cNvPr id="1030" name="Picture 6" descr="http://t1.gstatic.com/images?q=tbn:ANd9GcQbcgq3WUx40TpjNgNtAimFhThEE_JDmmGMgiXqTDjfSGCS8JMxYw"/>
          <p:cNvPicPr>
            <a:picLocks noChangeAspect="1" noChangeArrowheads="1"/>
          </p:cNvPicPr>
          <p:nvPr/>
        </p:nvPicPr>
        <p:blipFill>
          <a:blip r:embed="rId3"/>
          <a:srcRect/>
          <a:stretch>
            <a:fillRect/>
          </a:stretch>
        </p:blipFill>
        <p:spPr bwMode="auto">
          <a:xfrm>
            <a:off x="285720" y="785794"/>
            <a:ext cx="4357719" cy="2857520"/>
          </a:xfrm>
          <a:prstGeom prst="rect">
            <a:avLst/>
          </a:prstGeom>
          <a:noFill/>
        </p:spPr>
      </p:pic>
      <p:pic>
        <p:nvPicPr>
          <p:cNvPr id="1032" name="Picture 8" descr="http://www.hamburghaber.de/resim/38983526.jpg"/>
          <p:cNvPicPr>
            <a:picLocks noChangeAspect="1" noChangeArrowheads="1"/>
          </p:cNvPicPr>
          <p:nvPr/>
        </p:nvPicPr>
        <p:blipFill>
          <a:blip r:embed="rId4"/>
          <a:srcRect/>
          <a:stretch>
            <a:fillRect/>
          </a:stretch>
        </p:blipFill>
        <p:spPr bwMode="auto">
          <a:xfrm>
            <a:off x="4786314" y="785794"/>
            <a:ext cx="4000528" cy="2857520"/>
          </a:xfrm>
          <a:prstGeom prst="rect">
            <a:avLst/>
          </a:prstGeom>
          <a:noFill/>
        </p:spPr>
      </p:pic>
    </p:spTree>
  </p:cSld>
  <p:clrMapOvr>
    <a:masterClrMapping/>
  </p:clrMapOvr>
  <p:transition>
    <p:split orient="vert" dir="in"/>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Kağıt">
  <a:themeElements>
    <a:clrScheme name="Kağıt">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Kağıt">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Kağıt">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69</TotalTime>
  <Words>200</Words>
  <Application>Microsoft Office PowerPoint</Application>
  <PresentationFormat>Ekran Gösterisi (4:3)</PresentationFormat>
  <Paragraphs>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Kağıt</vt:lpstr>
      <vt:lpstr>1950s &amp; 1960s TURKISH IMMIGRATION TO GERMANY </vt:lpstr>
      <vt:lpstr>Turks in Germany, moved to Germany from Turkey and the Turks settled. Turks born in Germany and covers the broad definition. Initially described as Almancılar group, winning the title of today does not adopt a negative connotation. Permanent location of the previous definition of expatriates living in the country, who perform various professions and some of them, especially the next generation of the citizenship of their country does not fully express the Turks. In the past 40 years, around three million people emigrated from Turkey to Germany.</vt:lpstr>
      <vt:lpstr>                                                                                                                        HISTORY Sent to the Ottoman Empire and the German industry firsts studying for vocational education, and especially the Turks who worked in the defense industry. Need of the labor force in the 1960s in Germany, before Italy, Spain, Portugal and Greece, and finally opened its doors to countries such as Turkey, people recognized the possibility of migration. Turkey's, mainly by the financial situation of these immigrants in Germany a better position. Objectives work, collecting money in a short time to go back to Turkey, which is a very small part of this group returned to Turkey. Brought from Turkey, a majority of families continued to live in Germany. However, Germany in 1973, closed its doors to immigrants. Despite this, the Turks, or to enter the country illegally continued to seek refuge.   </vt:lpstr>
      <vt:lpstr>Immigrants who immigrated from Turkey in Germany showed themselves in many areas, particularly in the fields of culture and the economy have been effective. Their annual holidays, Turkey severed its ties with the homeland. Watching television and newspapers as well as to the Turkish press, many of the Christian way of life is dominated by Germany, continue to live according to Islamic values. Turks in Germany in 1960 and then went to find a job, and now lived in Germany until today, the number of 3rd generation reached exponentially</vt:lpstr>
      <vt:lpstr>PICTURES</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1950s   AND   1960s TURKISH IMMIGRATION</dc:title>
  <dc:creator>w7</dc:creator>
  <cp:lastModifiedBy>START</cp:lastModifiedBy>
  <cp:revision>20</cp:revision>
  <dcterms:created xsi:type="dcterms:W3CDTF">2013-05-20T07:51:24Z</dcterms:created>
  <dcterms:modified xsi:type="dcterms:W3CDTF">2013-05-21T10:35:55Z</dcterms:modified>
</cp:coreProperties>
</file>