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6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EB4-5CD3-42CC-B2D7-FA0207C57A38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C0DE4-6346-4237-83C2-9CA28D6DC2DC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EB4-5CD3-42CC-B2D7-FA0207C57A38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0DE4-6346-4237-83C2-9CA28D6DC2D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EB4-5CD3-42CC-B2D7-FA0207C57A38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0DE4-6346-4237-83C2-9CA28D6DC2D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EB4-5CD3-42CC-B2D7-FA0207C57A38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C0DE4-6346-4237-83C2-9CA28D6DC2DC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EB4-5CD3-42CC-B2D7-FA0207C57A38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C0DE4-6346-4237-83C2-9CA28D6DC2DC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EB4-5CD3-42CC-B2D7-FA0207C57A38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C0DE4-6346-4237-83C2-9CA28D6DC2DC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EB4-5CD3-42CC-B2D7-FA0207C57A38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C0DE4-6346-4237-83C2-9CA28D6DC2DC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EB4-5CD3-42CC-B2D7-FA0207C57A38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C0DE4-6346-4237-83C2-9CA28D6DC2DC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EB4-5CD3-42CC-B2D7-FA0207C57A38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C0DE4-6346-4237-83C2-9CA28D6DC2DC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EB4-5CD3-42CC-B2D7-FA0207C57A38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C0DE4-6346-4237-83C2-9CA28D6DC2DC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EB4-5CD3-42CC-B2D7-FA0207C57A38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C0DE4-6346-4237-83C2-9CA28D6DC2DC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1A9AEB4-5CD3-42CC-B2D7-FA0207C57A38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77C0DE4-6346-4237-83C2-9CA28D6DC2DC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odoni MT Poster Compressed" pitchFamily="18" charset="-94"/>
                <a:cs typeface="Aharoni" pitchFamily="2" charset="-79"/>
              </a:rPr>
              <a:t>  NATIONAL SOVEREIGNTY AND CHILDREN’S DAY</a:t>
            </a:r>
            <a:endParaRPr lang="tr-TR" dirty="0">
              <a:latin typeface="Bodoni MT Poster Compressed" pitchFamily="18" charset="-94"/>
              <a:cs typeface="Aharoni" pitchFamily="2" charset="-79"/>
            </a:endParaRPr>
          </a:p>
        </p:txBody>
      </p:sp>
      <p:pic>
        <p:nvPicPr>
          <p:cNvPr id="6" name="Picture 2" descr="http://3.bp.blogspot.com/-Smxlrs2c3U4/TbNDJwSa3yI/AAAAAAAAADY/yWl9JIOhndo/s1600/23Nisan.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23875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96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840760" cy="4176464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27584" y="5157192"/>
            <a:ext cx="7543800" cy="914400"/>
          </a:xfrm>
        </p:spPr>
        <p:txBody>
          <a:bodyPr/>
          <a:lstStyle/>
          <a:p>
            <a:r>
              <a:rPr lang="tr-TR" dirty="0" smtClean="0">
                <a:latin typeface="Bodoni MT Poster Compressed" pitchFamily="18" charset="-94"/>
              </a:rPr>
              <a:t>             29th OCTOBER REPUBLIC DAY</a:t>
            </a:r>
            <a:endParaRPr lang="tr-TR" dirty="0">
              <a:latin typeface="Bodoni MT Poster Compressed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28836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004048" y="836712"/>
            <a:ext cx="3826652" cy="4608512"/>
          </a:xfrm>
        </p:spPr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celebrate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freedom</a:t>
            </a:r>
            <a:r>
              <a:rPr lang="tr-TR" dirty="0" smtClean="0"/>
              <a:t> at </a:t>
            </a:r>
            <a:r>
              <a:rPr lang="tr-TR" dirty="0" err="1" smtClean="0"/>
              <a:t>Republic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attending</a:t>
            </a:r>
            <a:r>
              <a:rPr lang="tr-TR" dirty="0" smtClean="0"/>
              <a:t> </a:t>
            </a:r>
            <a:r>
              <a:rPr lang="tr-TR" dirty="0" err="1" smtClean="0"/>
              <a:t>military</a:t>
            </a:r>
            <a:r>
              <a:rPr lang="tr-TR" dirty="0" smtClean="0"/>
              <a:t> </a:t>
            </a:r>
            <a:r>
              <a:rPr lang="tr-TR" dirty="0" err="1" smtClean="0"/>
              <a:t>parades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participating</a:t>
            </a:r>
            <a:r>
              <a:rPr lang="tr-TR" dirty="0" smtClean="0"/>
              <a:t> in </a:t>
            </a:r>
            <a:r>
              <a:rPr lang="tr-TR" dirty="0" err="1" smtClean="0"/>
              <a:t>traditional</a:t>
            </a:r>
            <a:r>
              <a:rPr lang="tr-TR" dirty="0" smtClean="0"/>
              <a:t> </a:t>
            </a:r>
            <a:r>
              <a:rPr lang="tr-TR" dirty="0" err="1" smtClean="0"/>
              <a:t>processions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flags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musical</a:t>
            </a:r>
            <a:r>
              <a:rPr lang="tr-TR" dirty="0" smtClean="0"/>
              <a:t> </a:t>
            </a:r>
            <a:r>
              <a:rPr lang="tr-TR" dirty="0" err="1" smtClean="0"/>
              <a:t>bands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://farm4.static.flickr.com/3315/3611505350_b33d10b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48843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58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491880" y="1628800"/>
            <a:ext cx="5184576" cy="4536504"/>
          </a:xfrm>
        </p:spPr>
        <p:txBody>
          <a:bodyPr>
            <a:normAutofit fontScale="92500"/>
          </a:bodyPr>
          <a:lstStyle/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go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stadiums</a:t>
            </a:r>
            <a:r>
              <a:rPr lang="tr-TR" dirty="0" smtClean="0"/>
              <a:t> on </a:t>
            </a:r>
            <a:r>
              <a:rPr lang="tr-TR" dirty="0" err="1" smtClean="0"/>
              <a:t>Octpber</a:t>
            </a:r>
            <a:r>
              <a:rPr lang="tr-TR" dirty="0" smtClean="0"/>
              <a:t> 29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watch</a:t>
            </a:r>
            <a:r>
              <a:rPr lang="tr-TR" dirty="0" smtClean="0"/>
              <a:t> </a:t>
            </a:r>
            <a:r>
              <a:rPr lang="tr-TR" dirty="0" err="1" smtClean="0"/>
              <a:t>performances</a:t>
            </a:r>
            <a:r>
              <a:rPr lang="tr-TR" dirty="0" smtClean="0"/>
              <a:t> </a:t>
            </a:r>
            <a:r>
              <a:rPr lang="tr-TR" dirty="0" err="1" smtClean="0"/>
              <a:t>dedicated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Republic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. </a:t>
            </a:r>
            <a:r>
              <a:rPr lang="tr-TR" dirty="0" err="1" smtClean="0"/>
              <a:t>Such</a:t>
            </a:r>
            <a:r>
              <a:rPr lang="tr-TR" dirty="0" smtClean="0"/>
              <a:t> </a:t>
            </a:r>
            <a:r>
              <a:rPr lang="tr-TR" dirty="0" err="1" smtClean="0"/>
              <a:t>performances</a:t>
            </a:r>
            <a:r>
              <a:rPr lang="tr-TR" dirty="0" smtClean="0"/>
              <a:t> </a:t>
            </a:r>
            <a:r>
              <a:rPr lang="tr-TR" dirty="0" err="1" smtClean="0"/>
              <a:t>usually</a:t>
            </a:r>
            <a:r>
              <a:rPr lang="tr-TR" dirty="0" smtClean="0"/>
              <a:t> </a:t>
            </a:r>
            <a:r>
              <a:rPr lang="tr-TR" dirty="0" err="1" smtClean="0"/>
              <a:t>consist</a:t>
            </a:r>
            <a:r>
              <a:rPr lang="tr-TR" dirty="0" smtClean="0"/>
              <a:t> of </a:t>
            </a:r>
            <a:r>
              <a:rPr lang="tr-TR" dirty="0" err="1" smtClean="0"/>
              <a:t>theater</a:t>
            </a:r>
            <a:r>
              <a:rPr lang="tr-TR" dirty="0" smtClean="0"/>
              <a:t> </a:t>
            </a:r>
            <a:r>
              <a:rPr lang="tr-TR" dirty="0" err="1" smtClean="0"/>
              <a:t>sketches</a:t>
            </a:r>
            <a:r>
              <a:rPr lang="tr-TR" dirty="0" smtClean="0"/>
              <a:t>, </a:t>
            </a:r>
            <a:r>
              <a:rPr lang="tr-TR" dirty="0" err="1" smtClean="0"/>
              <a:t>poetry</a:t>
            </a:r>
            <a:r>
              <a:rPr lang="tr-TR" dirty="0" smtClean="0"/>
              <a:t> </a:t>
            </a:r>
            <a:r>
              <a:rPr lang="tr-TR" dirty="0" err="1" smtClean="0"/>
              <a:t>readings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traditional</a:t>
            </a:r>
            <a:r>
              <a:rPr lang="tr-TR" dirty="0" smtClean="0"/>
              <a:t> </a:t>
            </a:r>
            <a:r>
              <a:rPr lang="tr-TR" dirty="0" err="1"/>
              <a:t>T</a:t>
            </a:r>
            <a:r>
              <a:rPr lang="tr-TR" dirty="0" err="1" smtClean="0"/>
              <a:t>urkish</a:t>
            </a:r>
            <a:r>
              <a:rPr lang="tr-TR" dirty="0" smtClean="0"/>
              <a:t> </a:t>
            </a:r>
            <a:r>
              <a:rPr lang="tr-TR" dirty="0" err="1" smtClean="0"/>
              <a:t>dances</a:t>
            </a:r>
            <a:r>
              <a:rPr lang="tr-TR" dirty="0" smtClean="0"/>
              <a:t>.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 </a:t>
            </a:r>
            <a:r>
              <a:rPr lang="tr-TR" dirty="0" err="1" smtClean="0"/>
              <a:t>participate</a:t>
            </a:r>
            <a:r>
              <a:rPr lang="tr-TR" dirty="0" smtClean="0"/>
              <a:t> in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performances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parents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watch</a:t>
            </a:r>
            <a:r>
              <a:rPr lang="tr-TR" dirty="0" smtClean="0"/>
              <a:t>. </a:t>
            </a:r>
            <a:r>
              <a:rPr lang="tr-TR" dirty="0" err="1" smtClean="0"/>
              <a:t>Politicians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give</a:t>
            </a:r>
            <a:r>
              <a:rPr lang="tr-TR" dirty="0" smtClean="0"/>
              <a:t> </a:t>
            </a:r>
            <a:r>
              <a:rPr lang="tr-TR" dirty="0" err="1" smtClean="0"/>
              <a:t>public</a:t>
            </a:r>
            <a:r>
              <a:rPr lang="tr-TR" dirty="0" smtClean="0"/>
              <a:t> </a:t>
            </a:r>
            <a:r>
              <a:rPr lang="tr-TR" dirty="0" err="1" smtClean="0"/>
              <a:t>speeches</a:t>
            </a:r>
            <a:r>
              <a:rPr lang="tr-TR" dirty="0" smtClean="0"/>
              <a:t>.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lay</a:t>
            </a:r>
            <a:r>
              <a:rPr lang="tr-TR" dirty="0" smtClean="0"/>
              <a:t> </a:t>
            </a:r>
            <a:r>
              <a:rPr lang="tr-TR" dirty="0" err="1" smtClean="0"/>
              <a:t>wreaths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Atatürk’s</a:t>
            </a:r>
            <a:r>
              <a:rPr lang="tr-TR" dirty="0" smtClean="0"/>
              <a:t> </a:t>
            </a:r>
            <a:r>
              <a:rPr lang="tr-TR" dirty="0" err="1" smtClean="0"/>
              <a:t>monuments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visit</a:t>
            </a:r>
            <a:r>
              <a:rPr lang="tr-TR" dirty="0" smtClean="0"/>
              <a:t> </a:t>
            </a:r>
            <a:r>
              <a:rPr lang="tr-TR" dirty="0" err="1" smtClean="0"/>
              <a:t>Atatürk’s</a:t>
            </a:r>
            <a:r>
              <a:rPr lang="tr-TR" dirty="0" smtClean="0"/>
              <a:t> </a:t>
            </a:r>
            <a:r>
              <a:rPr lang="tr-TR" dirty="0" err="1" smtClean="0"/>
              <a:t>mausoleum</a:t>
            </a:r>
            <a:r>
              <a:rPr lang="tr-TR" dirty="0" smtClean="0"/>
              <a:t> in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capital</a:t>
            </a:r>
            <a:r>
              <a:rPr lang="tr-TR" dirty="0" smtClean="0"/>
              <a:t>, Ankara.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go</a:t>
            </a:r>
            <a:r>
              <a:rPr lang="tr-TR" dirty="0" smtClean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because</a:t>
            </a:r>
            <a:r>
              <a:rPr lang="tr-TR" dirty="0" smtClean="0"/>
              <a:t> Atatürk </a:t>
            </a:r>
            <a:r>
              <a:rPr lang="tr-TR" dirty="0" err="1" smtClean="0"/>
              <a:t>built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republic</a:t>
            </a:r>
            <a:r>
              <a:rPr lang="tr-TR" dirty="0" smtClean="0"/>
              <a:t> </a:t>
            </a:r>
            <a:r>
              <a:rPr lang="tr-TR" dirty="0" err="1" smtClean="0"/>
              <a:t>inspite</a:t>
            </a:r>
            <a:r>
              <a:rPr lang="tr-TR" dirty="0" smtClean="0"/>
              <a:t> of </a:t>
            </a:r>
            <a:r>
              <a:rPr lang="tr-TR" dirty="0" err="1" smtClean="0"/>
              <a:t>difficulties</a:t>
            </a:r>
            <a:r>
              <a:rPr lang="tr-TR" dirty="0" smtClean="0"/>
              <a:t>. He </a:t>
            </a:r>
            <a:r>
              <a:rPr lang="tr-TR" dirty="0" err="1" smtClean="0"/>
              <a:t>built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republic</a:t>
            </a:r>
            <a:r>
              <a:rPr lang="tr-TR" dirty="0" smtClean="0"/>
              <a:t> on 29th </a:t>
            </a:r>
            <a:r>
              <a:rPr lang="tr-TR" dirty="0" err="1" smtClean="0"/>
              <a:t>october</a:t>
            </a:r>
            <a:r>
              <a:rPr lang="tr-TR" dirty="0" smtClean="0"/>
              <a:t> 1923 </a:t>
            </a:r>
            <a:r>
              <a:rPr lang="tr-TR" dirty="0" err="1" smtClean="0"/>
              <a:t>then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start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celebrate</a:t>
            </a:r>
            <a:r>
              <a:rPr lang="tr-TR" dirty="0" smtClean="0"/>
              <a:t> it </a:t>
            </a:r>
            <a:r>
              <a:rPr lang="tr-TR" dirty="0" err="1" smtClean="0"/>
              <a:t>every</a:t>
            </a:r>
            <a:r>
              <a:rPr lang="tr-TR" dirty="0" smtClean="0"/>
              <a:t> </a:t>
            </a:r>
            <a:r>
              <a:rPr lang="tr-TR" dirty="0" err="1" smtClean="0"/>
              <a:t>year</a:t>
            </a:r>
            <a:r>
              <a:rPr lang="tr-TR" dirty="0" smtClean="0"/>
              <a:t>. </a:t>
            </a:r>
            <a:r>
              <a:rPr lang="tr-TR" dirty="0" err="1" smtClean="0"/>
              <a:t>Republic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 is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holiday</a:t>
            </a:r>
            <a:r>
              <a:rPr lang="tr-TR" dirty="0" smtClean="0"/>
              <a:t> in </a:t>
            </a:r>
            <a:r>
              <a:rPr lang="tr-TR" dirty="0" err="1" smtClean="0"/>
              <a:t>Turkey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7543800" cy="914400"/>
          </a:xfrm>
        </p:spPr>
        <p:txBody>
          <a:bodyPr/>
          <a:lstStyle/>
          <a:p>
            <a:r>
              <a:rPr lang="tr-TR" dirty="0" smtClean="0">
                <a:latin typeface="Bodoni MT Poster Compressed" pitchFamily="18" charset="-94"/>
              </a:rPr>
              <a:t>WHAT DO WE DO? </a:t>
            </a:r>
            <a:endParaRPr lang="tr-TR" dirty="0">
              <a:latin typeface="Bodoni MT Poster Compressed" pitchFamily="18" charset="-94"/>
            </a:endParaRPr>
          </a:p>
        </p:txBody>
      </p:sp>
      <p:pic>
        <p:nvPicPr>
          <p:cNvPr id="3074" name="Picture 2" descr="http://upload.wikimedia.org/wikipedia/commons/thumb/6/6a/MustafaKemalAtaturk.jpg/230px-MustafaKemalAtatu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6642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03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27584" y="5229200"/>
            <a:ext cx="7543800" cy="914400"/>
          </a:xfrm>
        </p:spPr>
        <p:txBody>
          <a:bodyPr/>
          <a:lstStyle/>
          <a:p>
            <a:r>
              <a:rPr lang="tr-TR" dirty="0" smtClean="0">
                <a:latin typeface="Bodoni MT Poster Compressed" pitchFamily="18" charset="-94"/>
              </a:rPr>
              <a:t>                 FESTIVAL OF SACRIFICES </a:t>
            </a:r>
            <a:endParaRPr lang="tr-TR" dirty="0">
              <a:latin typeface="Bodoni MT Poster Compressed" pitchFamily="18" charset="-94"/>
            </a:endParaRPr>
          </a:p>
        </p:txBody>
      </p:sp>
      <p:pic>
        <p:nvPicPr>
          <p:cNvPr id="2050" name="Picture 2" descr="http://c.tadst.com/gfx/600x400/turkey-sacrifice-feast.jpg?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507088" cy="42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96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692696"/>
            <a:ext cx="7330008" cy="5551511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r>
              <a:rPr lang="tr-TR" dirty="0" smtClean="0"/>
              <a:t> </a:t>
            </a:r>
            <a:r>
              <a:rPr lang="tr-TR" dirty="0" err="1" smtClean="0"/>
              <a:t>its</a:t>
            </a:r>
            <a:r>
              <a:rPr lang="tr-TR" dirty="0" smtClean="0"/>
              <a:t> a </a:t>
            </a:r>
            <a:r>
              <a:rPr lang="tr-TR" dirty="0" err="1" smtClean="0"/>
              <a:t>four-day</a:t>
            </a:r>
            <a:r>
              <a:rPr lang="tr-TR" dirty="0" smtClean="0"/>
              <a:t> </a:t>
            </a:r>
            <a:r>
              <a:rPr lang="tr-TR" dirty="0" err="1" smtClean="0"/>
              <a:t>religious</a:t>
            </a:r>
            <a:r>
              <a:rPr lang="tr-TR" dirty="0" smtClean="0"/>
              <a:t> festival.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traditions</a:t>
            </a:r>
            <a:r>
              <a:rPr lang="tr-TR" dirty="0" smtClean="0"/>
              <a:t> in </a:t>
            </a:r>
            <a:r>
              <a:rPr lang="tr-TR" dirty="0" err="1" smtClean="0"/>
              <a:t>Turkey</a:t>
            </a:r>
            <a:r>
              <a:rPr lang="tr-TR" dirty="0" smtClean="0"/>
              <a:t> </a:t>
            </a:r>
            <a:r>
              <a:rPr lang="tr-TR" dirty="0" err="1" smtClean="0"/>
              <a:t>includes</a:t>
            </a:r>
            <a:r>
              <a:rPr lang="tr-TR" dirty="0" smtClean="0"/>
              <a:t> </a:t>
            </a:r>
            <a:r>
              <a:rPr lang="tr-TR" dirty="0" err="1" smtClean="0"/>
              <a:t>sacrificing</a:t>
            </a:r>
            <a:r>
              <a:rPr lang="tr-TR" dirty="0" smtClean="0"/>
              <a:t> an </a:t>
            </a:r>
            <a:r>
              <a:rPr lang="tr-TR" dirty="0" err="1" smtClean="0"/>
              <a:t>animal</a:t>
            </a:r>
            <a:r>
              <a:rPr lang="tr-TR" dirty="0" smtClean="0"/>
              <a:t> in a </a:t>
            </a:r>
            <a:r>
              <a:rPr lang="tr-TR" dirty="0" err="1" smtClean="0"/>
              <a:t>special</a:t>
            </a:r>
            <a:r>
              <a:rPr lang="tr-TR" dirty="0" smtClean="0"/>
              <a:t> </a:t>
            </a:r>
            <a:r>
              <a:rPr lang="tr-TR" dirty="0" err="1" smtClean="0"/>
              <a:t>ritual</a:t>
            </a:r>
            <a:r>
              <a:rPr lang="tr-TR" dirty="0" smtClean="0"/>
              <a:t>, </a:t>
            </a:r>
            <a:r>
              <a:rPr lang="tr-TR" dirty="0" err="1" smtClean="0"/>
              <a:t>visiting</a:t>
            </a:r>
            <a:r>
              <a:rPr lang="tr-TR" dirty="0" smtClean="0"/>
              <a:t> </a:t>
            </a:r>
            <a:r>
              <a:rPr lang="tr-TR" dirty="0" err="1" smtClean="0"/>
              <a:t>relatives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helping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poor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WHAT DO WE DO? </a:t>
            </a:r>
          </a:p>
          <a:p>
            <a:endParaRPr lang="tr-TR" dirty="0"/>
          </a:p>
          <a:p>
            <a:r>
              <a:rPr lang="tr-TR" dirty="0" err="1" smtClean="0"/>
              <a:t>Its</a:t>
            </a:r>
            <a:r>
              <a:rPr lang="tr-TR" dirty="0" smtClean="0"/>
              <a:t>  </a:t>
            </a:r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oldest</a:t>
            </a:r>
            <a:r>
              <a:rPr lang="tr-TR" dirty="0" smtClean="0"/>
              <a:t>  </a:t>
            </a:r>
            <a:r>
              <a:rPr lang="tr-TR" dirty="0" err="1" smtClean="0"/>
              <a:t>Islamic</a:t>
            </a:r>
            <a:r>
              <a:rPr lang="tr-TR" dirty="0" smtClean="0"/>
              <a:t> </a:t>
            </a:r>
            <a:r>
              <a:rPr lang="tr-TR" dirty="0" err="1" smtClean="0"/>
              <a:t>holiday</a:t>
            </a:r>
            <a:r>
              <a:rPr lang="tr-TR" dirty="0" smtClean="0"/>
              <a:t> in </a:t>
            </a:r>
            <a:r>
              <a:rPr lang="tr-TR" dirty="0" err="1" smtClean="0"/>
              <a:t>Turkey</a:t>
            </a:r>
            <a:r>
              <a:rPr lang="tr-TR" dirty="0" smtClean="0"/>
              <a:t>. </a:t>
            </a:r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 smtClean="0"/>
              <a:t>comes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70 </a:t>
            </a:r>
            <a:r>
              <a:rPr lang="tr-TR" dirty="0" err="1" smtClean="0"/>
              <a:t>days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Ramadan</a:t>
            </a:r>
            <a:r>
              <a:rPr lang="tr-TR" dirty="0" smtClean="0"/>
              <a:t> </a:t>
            </a:r>
            <a:r>
              <a:rPr lang="tr-TR" dirty="0" err="1" smtClean="0"/>
              <a:t>feast</a:t>
            </a:r>
            <a:r>
              <a:rPr lang="tr-TR" dirty="0" smtClean="0"/>
              <a:t>. </a:t>
            </a:r>
            <a:r>
              <a:rPr lang="tr-TR" dirty="0" err="1" smtClean="0"/>
              <a:t>According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old</a:t>
            </a:r>
            <a:r>
              <a:rPr lang="tr-TR" dirty="0" smtClean="0"/>
              <a:t> </a:t>
            </a:r>
            <a:r>
              <a:rPr lang="tr-TR" dirty="0" err="1" smtClean="0"/>
              <a:t>belief</a:t>
            </a:r>
            <a:r>
              <a:rPr lang="tr-TR" dirty="0" smtClean="0"/>
              <a:t> </a:t>
            </a:r>
            <a:r>
              <a:rPr lang="tr-TR" dirty="0" err="1" smtClean="0"/>
              <a:t>its</a:t>
            </a:r>
            <a:r>
              <a:rPr lang="tr-TR" dirty="0" smtClean="0"/>
              <a:t> </a:t>
            </a:r>
            <a:r>
              <a:rPr lang="tr-TR" dirty="0" err="1" smtClean="0"/>
              <a:t>unlucky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get</a:t>
            </a:r>
            <a:r>
              <a:rPr lang="tr-TR" dirty="0" smtClean="0"/>
              <a:t> </a:t>
            </a:r>
            <a:r>
              <a:rPr lang="tr-TR" dirty="0" err="1" smtClean="0"/>
              <a:t>married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start a </a:t>
            </a:r>
            <a:r>
              <a:rPr lang="tr-TR" dirty="0" err="1" smtClean="0"/>
              <a:t>new</a:t>
            </a:r>
            <a:r>
              <a:rPr lang="tr-TR" dirty="0" smtClean="0"/>
              <a:t> </a:t>
            </a:r>
            <a:r>
              <a:rPr lang="tr-TR" dirty="0" err="1" smtClean="0"/>
              <a:t>business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period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holidays</a:t>
            </a:r>
            <a:r>
              <a:rPr lang="tr-TR" dirty="0" smtClean="0"/>
              <a:t>. </a:t>
            </a:r>
            <a:r>
              <a:rPr lang="tr-TR" dirty="0" err="1" smtClean="0"/>
              <a:t>Maybe</a:t>
            </a:r>
            <a:r>
              <a:rPr lang="tr-TR" dirty="0" smtClean="0"/>
              <a:t> </a:t>
            </a:r>
            <a:r>
              <a:rPr lang="tr-TR" dirty="0" err="1" smtClean="0"/>
              <a:t>its</a:t>
            </a:r>
            <a:r>
              <a:rPr lang="tr-TR" dirty="0" smtClean="0"/>
              <a:t> a </a:t>
            </a:r>
            <a:r>
              <a:rPr lang="tr-TR" dirty="0" err="1" smtClean="0"/>
              <a:t>superstation</a:t>
            </a:r>
            <a:r>
              <a:rPr lang="tr-TR" dirty="0" smtClean="0"/>
              <a:t>.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r>
              <a:rPr lang="tr-TR" dirty="0" smtClean="0"/>
              <a:t> </a:t>
            </a:r>
            <a:r>
              <a:rPr lang="tr-TR" dirty="0" err="1" smtClean="0"/>
              <a:t>traditionally</a:t>
            </a:r>
            <a:r>
              <a:rPr lang="tr-TR" dirty="0" smtClean="0"/>
              <a:t>,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 of </a:t>
            </a:r>
            <a:r>
              <a:rPr lang="tr-TR" dirty="0" err="1" smtClean="0"/>
              <a:t>this</a:t>
            </a:r>
            <a:r>
              <a:rPr lang="tr-TR" dirty="0" smtClean="0"/>
              <a:t>, men of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r>
              <a:rPr lang="tr-TR" dirty="0" smtClean="0"/>
              <a:t> </a:t>
            </a:r>
            <a:r>
              <a:rPr lang="tr-TR" dirty="0" err="1" smtClean="0"/>
              <a:t>go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a </a:t>
            </a:r>
            <a:r>
              <a:rPr lang="tr-TR" dirty="0" err="1" smtClean="0"/>
              <a:t>mosque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praying</a:t>
            </a:r>
            <a:r>
              <a:rPr lang="tr-TR" dirty="0" smtClean="0"/>
              <a:t>.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regions</a:t>
            </a:r>
            <a:r>
              <a:rPr lang="tr-TR" dirty="0" smtClean="0"/>
              <a:t> </a:t>
            </a:r>
            <a:r>
              <a:rPr lang="tr-TR" dirty="0" err="1" smtClean="0"/>
              <a:t>people</a:t>
            </a:r>
            <a:r>
              <a:rPr lang="tr-TR" dirty="0" smtClean="0"/>
              <a:t> </a:t>
            </a:r>
            <a:r>
              <a:rPr lang="tr-TR" dirty="0" err="1" smtClean="0"/>
              <a:t>paint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sacrifice</a:t>
            </a:r>
            <a:r>
              <a:rPr lang="tr-TR" dirty="0" smtClean="0"/>
              <a:t> </a:t>
            </a:r>
            <a:r>
              <a:rPr lang="tr-TR" dirty="0" err="1" smtClean="0"/>
              <a:t>animal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henna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adorn</a:t>
            </a:r>
            <a:r>
              <a:rPr lang="tr-TR" dirty="0" smtClean="0"/>
              <a:t> it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ribbons</a:t>
            </a:r>
            <a:r>
              <a:rPr lang="tr-TR" dirty="0" smtClean="0"/>
              <a:t>.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recent</a:t>
            </a:r>
            <a:r>
              <a:rPr lang="tr-TR" dirty="0" smtClean="0"/>
              <a:t> </a:t>
            </a:r>
            <a:r>
              <a:rPr lang="tr-TR" dirty="0" err="1" smtClean="0"/>
              <a:t>years</a:t>
            </a:r>
            <a:r>
              <a:rPr lang="tr-TR" dirty="0" smtClean="0"/>
              <a:t>,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started</a:t>
            </a:r>
            <a:r>
              <a:rPr lang="tr-TR" dirty="0" smtClean="0"/>
              <a:t> </a:t>
            </a:r>
            <a:r>
              <a:rPr lang="tr-TR" dirty="0" err="1" smtClean="0"/>
              <a:t>making</a:t>
            </a:r>
            <a:r>
              <a:rPr lang="tr-TR" dirty="0" smtClean="0"/>
              <a:t> </a:t>
            </a:r>
            <a:r>
              <a:rPr lang="tr-TR" dirty="0" err="1" smtClean="0"/>
              <a:t>donations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charities</a:t>
            </a:r>
            <a:r>
              <a:rPr lang="tr-TR" dirty="0" smtClean="0"/>
              <a:t>.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give</a:t>
            </a:r>
            <a:r>
              <a:rPr lang="tr-TR" dirty="0" smtClean="0"/>
              <a:t> </a:t>
            </a:r>
            <a:r>
              <a:rPr lang="tr-TR" dirty="0" err="1" smtClean="0"/>
              <a:t>special</a:t>
            </a:r>
            <a:r>
              <a:rPr lang="tr-TR" dirty="0" smtClean="0"/>
              <a:t> </a:t>
            </a:r>
            <a:r>
              <a:rPr lang="tr-TR" dirty="0" err="1" smtClean="0"/>
              <a:t>care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help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poor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festival of </a:t>
            </a:r>
            <a:r>
              <a:rPr lang="tr-TR" dirty="0" err="1" smtClean="0"/>
              <a:t>sacrifices</a:t>
            </a:r>
            <a:r>
              <a:rPr lang="tr-TR" dirty="0" smtClean="0"/>
              <a:t>.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cut</a:t>
            </a:r>
            <a:r>
              <a:rPr lang="tr-TR" dirty="0" smtClean="0"/>
              <a:t> </a:t>
            </a:r>
            <a:r>
              <a:rPr lang="tr-TR" dirty="0" err="1" smtClean="0"/>
              <a:t>calfs</a:t>
            </a:r>
            <a:r>
              <a:rPr lang="tr-TR" dirty="0" smtClean="0"/>
              <a:t>, </a:t>
            </a:r>
            <a:r>
              <a:rPr lang="tr-TR" dirty="0" err="1" smtClean="0"/>
              <a:t>sheeps</a:t>
            </a:r>
            <a:r>
              <a:rPr lang="tr-TR" dirty="0" smtClean="0"/>
              <a:t>, </a:t>
            </a:r>
            <a:r>
              <a:rPr lang="tr-TR" dirty="0" err="1" smtClean="0"/>
              <a:t>goats</a:t>
            </a:r>
            <a:r>
              <a:rPr lang="tr-TR" dirty="0"/>
              <a:t> </a:t>
            </a:r>
            <a:r>
              <a:rPr lang="tr-TR" dirty="0" err="1" smtClean="0"/>
              <a:t>etc</a:t>
            </a:r>
            <a:r>
              <a:rPr lang="tr-TR" dirty="0" smtClean="0"/>
              <a:t>. at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event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make</a:t>
            </a:r>
            <a:r>
              <a:rPr lang="tr-TR" dirty="0" smtClean="0"/>
              <a:t> </a:t>
            </a:r>
            <a:r>
              <a:rPr lang="tr-TR" dirty="0" err="1" smtClean="0"/>
              <a:t>braised</a:t>
            </a:r>
            <a:r>
              <a:rPr lang="tr-TR" dirty="0" smtClean="0"/>
              <a:t> </a:t>
            </a:r>
            <a:r>
              <a:rPr lang="tr-TR" dirty="0" err="1" smtClean="0"/>
              <a:t>meats</a:t>
            </a:r>
            <a:r>
              <a:rPr lang="tr-TR" dirty="0" smtClean="0"/>
              <a:t> w/ </a:t>
            </a:r>
            <a:r>
              <a:rPr lang="tr-TR" dirty="0" err="1" smtClean="0"/>
              <a:t>them</a:t>
            </a:r>
            <a:r>
              <a:rPr lang="tr-TR" dirty="0" smtClean="0"/>
              <a:t>. </a:t>
            </a:r>
            <a:r>
              <a:rPr lang="tr-TR" dirty="0" err="1" smtClean="0"/>
              <a:t>This</a:t>
            </a:r>
            <a:r>
              <a:rPr lang="tr-TR" dirty="0" smtClean="0"/>
              <a:t> is a </a:t>
            </a:r>
            <a:r>
              <a:rPr lang="tr-TR" dirty="0" err="1" smtClean="0"/>
              <a:t>tradition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us.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-1620688" y="1124744"/>
            <a:ext cx="7543800" cy="914400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521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odoni MT Poster Compressed" pitchFamily="18" charset="-94"/>
              </a:rPr>
              <a:t>             RAMADAN FEAST (EID AL-FITR)</a:t>
            </a:r>
            <a:endParaRPr lang="tr-TR" dirty="0">
              <a:latin typeface="Bodoni MT Poster Compressed" pitchFamily="18" charset="-94"/>
            </a:endParaRPr>
          </a:p>
        </p:txBody>
      </p:sp>
      <p:pic>
        <p:nvPicPr>
          <p:cNvPr id="4098" name="Picture 2" descr="http://www.ankarascene.com/resimler/2/3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5151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616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764704"/>
            <a:ext cx="7176120" cy="5169767"/>
          </a:xfrm>
        </p:spPr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visit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relatives</a:t>
            </a:r>
            <a:r>
              <a:rPr lang="tr-TR" dirty="0" smtClean="0"/>
              <a:t>,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kiss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grands</a:t>
            </a:r>
            <a:r>
              <a:rPr lang="tr-TR" dirty="0" smtClean="0"/>
              <a:t> </a:t>
            </a:r>
            <a:r>
              <a:rPr lang="tr-TR" dirty="0" err="1" smtClean="0"/>
              <a:t>hands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give</a:t>
            </a:r>
            <a:r>
              <a:rPr lang="tr-TR" dirty="0" smtClean="0"/>
              <a:t> </a:t>
            </a:r>
            <a:r>
              <a:rPr lang="tr-TR" dirty="0" err="1" smtClean="0"/>
              <a:t>money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us.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give</a:t>
            </a:r>
            <a:r>
              <a:rPr lang="tr-TR" dirty="0" smtClean="0"/>
              <a:t> </a:t>
            </a:r>
            <a:r>
              <a:rPr lang="tr-TR" dirty="0" err="1" smtClean="0"/>
              <a:t>away</a:t>
            </a:r>
            <a:r>
              <a:rPr lang="tr-TR" dirty="0" smtClean="0"/>
              <a:t> </a:t>
            </a:r>
            <a:r>
              <a:rPr lang="tr-TR" dirty="0" err="1" smtClean="0"/>
              <a:t>sweets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deserts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festival. </a:t>
            </a:r>
            <a:r>
              <a:rPr lang="tr-TR" dirty="0" err="1" smtClean="0"/>
              <a:t>Ramadan</a:t>
            </a:r>
            <a:r>
              <a:rPr lang="tr-TR" dirty="0" smtClean="0"/>
              <a:t> </a:t>
            </a:r>
            <a:r>
              <a:rPr lang="tr-TR" dirty="0" err="1" smtClean="0"/>
              <a:t>feast</a:t>
            </a:r>
            <a:r>
              <a:rPr lang="tr-TR" dirty="0" smtClean="0"/>
              <a:t> is a time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families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get</a:t>
            </a:r>
            <a:r>
              <a:rPr lang="tr-TR" dirty="0" smtClean="0"/>
              <a:t> </a:t>
            </a:r>
            <a:r>
              <a:rPr lang="tr-TR" dirty="0" err="1" smtClean="0"/>
              <a:t>together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join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activities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  <a:r>
              <a:rPr lang="tr-TR" dirty="0" err="1" smtClean="0"/>
              <a:t>sharing</a:t>
            </a:r>
            <a:r>
              <a:rPr lang="tr-TR" dirty="0" smtClean="0"/>
              <a:t> </a:t>
            </a:r>
            <a:r>
              <a:rPr lang="tr-TR" dirty="0" err="1" smtClean="0"/>
              <a:t>special</a:t>
            </a:r>
            <a:r>
              <a:rPr lang="tr-TR" dirty="0" smtClean="0"/>
              <a:t> </a:t>
            </a:r>
            <a:r>
              <a:rPr lang="tr-TR" dirty="0" err="1" smtClean="0"/>
              <a:t>meals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WHAT DO WE DO?</a:t>
            </a:r>
          </a:p>
          <a:p>
            <a:endParaRPr lang="tr-TR" dirty="0"/>
          </a:p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wake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early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 of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event</a:t>
            </a:r>
            <a:r>
              <a:rPr lang="tr-TR" dirty="0" smtClean="0"/>
              <a:t>.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wear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best</a:t>
            </a:r>
            <a:r>
              <a:rPr lang="tr-TR" dirty="0" smtClean="0"/>
              <a:t> </a:t>
            </a:r>
            <a:r>
              <a:rPr lang="tr-TR" dirty="0" err="1" smtClean="0"/>
              <a:t>clothes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call</a:t>
            </a:r>
            <a:r>
              <a:rPr lang="tr-TR" dirty="0" smtClean="0"/>
              <a:t> it ‘bayramlık’.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an </a:t>
            </a:r>
            <a:r>
              <a:rPr lang="tr-TR" dirty="0" err="1" smtClean="0"/>
              <a:t>alternative</a:t>
            </a:r>
            <a:r>
              <a:rPr lang="tr-TR" dirty="0" smtClean="0"/>
              <a:t> name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Ramadan</a:t>
            </a:r>
            <a:r>
              <a:rPr lang="tr-TR" dirty="0" smtClean="0"/>
              <a:t> </a:t>
            </a:r>
            <a:r>
              <a:rPr lang="tr-TR" dirty="0" err="1" smtClean="0"/>
              <a:t>its</a:t>
            </a:r>
            <a:r>
              <a:rPr lang="tr-TR" dirty="0" smtClean="0"/>
              <a:t> ‘ </a:t>
            </a:r>
            <a:r>
              <a:rPr lang="tr-TR" dirty="0" err="1" smtClean="0"/>
              <a:t>Sugar</a:t>
            </a:r>
            <a:r>
              <a:rPr lang="tr-TR" dirty="0" smtClean="0"/>
              <a:t> </a:t>
            </a:r>
            <a:r>
              <a:rPr lang="tr-TR" dirty="0" err="1" smtClean="0"/>
              <a:t>Feast</a:t>
            </a:r>
            <a:r>
              <a:rPr lang="tr-TR" dirty="0" smtClean="0"/>
              <a:t>’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shadow</a:t>
            </a:r>
            <a:r>
              <a:rPr lang="tr-TR" dirty="0" smtClean="0"/>
              <a:t> </a:t>
            </a:r>
            <a:r>
              <a:rPr lang="tr-TR" dirty="0" err="1" smtClean="0"/>
              <a:t>plays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karagöz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hacivat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popular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Ramadan</a:t>
            </a:r>
            <a:r>
              <a:rPr lang="tr-TR" dirty="0" smtClean="0"/>
              <a:t> </a:t>
            </a:r>
            <a:r>
              <a:rPr lang="tr-TR" dirty="0" err="1" smtClean="0"/>
              <a:t>feast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19891"/>
            <a:ext cx="7543800" cy="914400"/>
          </a:xfr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956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148064" y="664095"/>
            <a:ext cx="3312368" cy="5169767"/>
          </a:xfrm>
        </p:spPr>
        <p:txBody>
          <a:bodyPr>
            <a:normAutofit/>
          </a:bodyPr>
          <a:lstStyle/>
          <a:p>
            <a:r>
              <a:rPr lang="tr-TR" dirty="0" err="1" smtClean="0"/>
              <a:t>Solemn</a:t>
            </a:r>
            <a:r>
              <a:rPr lang="tr-TR" dirty="0" smtClean="0"/>
              <a:t> </a:t>
            </a:r>
            <a:r>
              <a:rPr lang="tr-TR" dirty="0" err="1" smtClean="0"/>
              <a:t>ceremonies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childrens</a:t>
            </a:r>
            <a:r>
              <a:rPr lang="tr-TR" dirty="0" smtClean="0"/>
              <a:t> </a:t>
            </a:r>
            <a:r>
              <a:rPr lang="tr-TR" dirty="0" err="1" smtClean="0"/>
              <a:t>festivals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place</a:t>
            </a:r>
            <a:r>
              <a:rPr lang="tr-TR" dirty="0" smtClean="0"/>
              <a:t> </a:t>
            </a:r>
            <a:r>
              <a:rPr lang="tr-TR" dirty="0" err="1" smtClean="0"/>
              <a:t>throughout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r>
              <a:rPr lang="tr-TR" dirty="0" smtClean="0"/>
              <a:t> on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Sovereignty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Children’s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. </a:t>
            </a:r>
            <a:r>
              <a:rPr lang="tr-TR" dirty="0" err="1" smtClean="0"/>
              <a:t>Children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seats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T</a:t>
            </a:r>
            <a:r>
              <a:rPr lang="tr-TR" dirty="0" err="1" smtClean="0"/>
              <a:t>urkish</a:t>
            </a:r>
            <a:r>
              <a:rPr lang="tr-TR" dirty="0" smtClean="0"/>
              <a:t> </a:t>
            </a:r>
            <a:r>
              <a:rPr lang="tr-TR" dirty="0" err="1" smtClean="0"/>
              <a:t>Parliment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symbolically</a:t>
            </a:r>
            <a:r>
              <a:rPr lang="tr-TR" dirty="0" smtClean="0"/>
              <a:t> </a:t>
            </a:r>
            <a:r>
              <a:rPr lang="tr-TR" dirty="0" err="1" smtClean="0"/>
              <a:t>govern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country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9144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ASUS\Desktop\turkeysovereigntychildens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2" y="1196752"/>
            <a:ext cx="4585692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38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98984" y="3861048"/>
            <a:ext cx="7474024" cy="2880320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Atatürk </a:t>
            </a:r>
            <a:r>
              <a:rPr lang="tr-TR" dirty="0" err="1" smtClean="0"/>
              <a:t>says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future</a:t>
            </a:r>
            <a:r>
              <a:rPr lang="tr-TR" dirty="0" smtClean="0"/>
              <a:t> of a </a:t>
            </a:r>
            <a:r>
              <a:rPr lang="tr-TR" dirty="0" err="1" smtClean="0"/>
              <a:t>country</a:t>
            </a:r>
            <a:r>
              <a:rPr lang="tr-TR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then</a:t>
            </a:r>
            <a:r>
              <a:rPr lang="tr-TR" dirty="0" smtClean="0"/>
              <a:t> he </a:t>
            </a:r>
            <a:r>
              <a:rPr lang="tr-TR" dirty="0" err="1" smtClean="0"/>
              <a:t>gave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world</a:t>
            </a:r>
            <a:r>
              <a:rPr lang="tr-TR" dirty="0" smtClean="0"/>
              <a:t> as a </a:t>
            </a:r>
            <a:r>
              <a:rPr lang="tr-TR" dirty="0" err="1" smtClean="0"/>
              <a:t>present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biggest</a:t>
            </a:r>
            <a:r>
              <a:rPr lang="tr-TR" dirty="0" smtClean="0"/>
              <a:t> </a:t>
            </a:r>
            <a:r>
              <a:rPr lang="tr-TR" dirty="0" err="1" smtClean="0"/>
              <a:t>ceremony</a:t>
            </a:r>
            <a:r>
              <a:rPr lang="tr-TR" dirty="0" smtClean="0"/>
              <a:t> </a:t>
            </a:r>
            <a:r>
              <a:rPr lang="tr-TR" dirty="0" err="1" smtClean="0"/>
              <a:t>takes</a:t>
            </a:r>
            <a:r>
              <a:rPr lang="tr-TR" dirty="0" smtClean="0"/>
              <a:t> </a:t>
            </a:r>
            <a:r>
              <a:rPr lang="tr-TR" dirty="0" err="1" smtClean="0"/>
              <a:t>place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Atatürk </a:t>
            </a:r>
            <a:r>
              <a:rPr lang="tr-TR" dirty="0" err="1" smtClean="0"/>
              <a:t>Mausoleum</a:t>
            </a:r>
            <a:r>
              <a:rPr lang="tr-TR" dirty="0" smtClean="0"/>
              <a:t> in Ankara </a:t>
            </a:r>
            <a:r>
              <a:rPr lang="tr-TR" dirty="0" err="1" smtClean="0"/>
              <a:t>because</a:t>
            </a:r>
            <a:r>
              <a:rPr lang="tr-TR" dirty="0" smtClean="0"/>
              <a:t> Atatürk </a:t>
            </a:r>
            <a:r>
              <a:rPr lang="tr-TR" dirty="0" err="1" smtClean="0"/>
              <a:t>dedicated</a:t>
            </a:r>
            <a:r>
              <a:rPr lang="tr-TR" dirty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event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. TRT </a:t>
            </a:r>
            <a:r>
              <a:rPr lang="tr-TR" dirty="0" err="1" smtClean="0"/>
              <a:t>brings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 </a:t>
            </a:r>
            <a:r>
              <a:rPr lang="tr-TR" dirty="0" err="1" smtClean="0"/>
              <a:t>aged</a:t>
            </a:r>
            <a:r>
              <a:rPr lang="tr-TR" dirty="0" smtClean="0"/>
              <a:t> 8 </a:t>
            </a:r>
            <a:r>
              <a:rPr lang="tr-TR" dirty="0" err="1" smtClean="0"/>
              <a:t>to</a:t>
            </a:r>
            <a:r>
              <a:rPr lang="tr-TR" dirty="0" smtClean="0"/>
              <a:t> 14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countries</a:t>
            </a:r>
            <a:r>
              <a:rPr lang="tr-TR" dirty="0"/>
              <a:t> </a:t>
            </a:r>
            <a:r>
              <a:rPr lang="tr-TR" dirty="0" err="1" smtClean="0"/>
              <a:t>around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world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r>
              <a:rPr lang="tr-TR" dirty="0" smtClean="0"/>
              <a:t>.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 </a:t>
            </a:r>
            <a:r>
              <a:rPr lang="tr-TR" dirty="0" err="1" smtClean="0"/>
              <a:t>stay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families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a </a:t>
            </a:r>
            <a:r>
              <a:rPr lang="tr-TR" dirty="0" err="1" smtClean="0"/>
              <a:t>week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participate</a:t>
            </a:r>
            <a:r>
              <a:rPr lang="tr-TR" dirty="0" smtClean="0"/>
              <a:t> in </a:t>
            </a:r>
            <a:r>
              <a:rPr lang="tr-TR" dirty="0" err="1" smtClean="0"/>
              <a:t>childrens</a:t>
            </a:r>
            <a:r>
              <a:rPr lang="tr-TR" dirty="0" smtClean="0"/>
              <a:t> festival.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common</a:t>
            </a:r>
            <a:r>
              <a:rPr lang="tr-TR" dirty="0" smtClean="0"/>
              <a:t> </a:t>
            </a:r>
            <a:r>
              <a:rPr lang="tr-TR" dirty="0" err="1" smtClean="0"/>
              <a:t>symbols</a:t>
            </a:r>
            <a:r>
              <a:rPr lang="tr-TR" dirty="0" smtClean="0"/>
              <a:t> of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event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; a </a:t>
            </a:r>
            <a:r>
              <a:rPr lang="tr-TR" dirty="0" err="1" smtClean="0"/>
              <a:t>globe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a </a:t>
            </a:r>
            <a:r>
              <a:rPr lang="tr-TR" dirty="0" err="1" smtClean="0"/>
              <a:t>circle</a:t>
            </a:r>
            <a:r>
              <a:rPr lang="tr-TR" dirty="0" smtClean="0"/>
              <a:t> </a:t>
            </a:r>
            <a:r>
              <a:rPr lang="tr-TR" dirty="0" err="1" smtClean="0"/>
              <a:t>symbolizing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world</a:t>
            </a:r>
            <a:r>
              <a:rPr lang="tr-TR" dirty="0" smtClean="0"/>
              <a:t>. A </a:t>
            </a:r>
            <a:r>
              <a:rPr lang="tr-TR" dirty="0" err="1" smtClean="0"/>
              <a:t>group</a:t>
            </a:r>
            <a:r>
              <a:rPr lang="tr-TR" dirty="0" smtClean="0"/>
              <a:t> of </a:t>
            </a:r>
            <a:r>
              <a:rPr lang="tr-TR" dirty="0" err="1" smtClean="0"/>
              <a:t>children</a:t>
            </a:r>
            <a:r>
              <a:rPr lang="tr-TR" dirty="0" smtClean="0"/>
              <a:t> holding </a:t>
            </a:r>
            <a:r>
              <a:rPr lang="tr-TR" dirty="0" err="1" smtClean="0"/>
              <a:t>hands</a:t>
            </a:r>
            <a:r>
              <a:rPr lang="tr-TR" dirty="0" smtClean="0"/>
              <a:t> </a:t>
            </a:r>
            <a:r>
              <a:rPr lang="tr-TR" dirty="0" err="1" smtClean="0"/>
              <a:t>symbolizin</a:t>
            </a:r>
            <a:r>
              <a:rPr lang="tr-TR" dirty="0" smtClean="0"/>
              <a:t> </a:t>
            </a:r>
            <a:r>
              <a:rPr lang="tr-TR" dirty="0" err="1" smtClean="0"/>
              <a:t>unity</a:t>
            </a:r>
            <a:r>
              <a:rPr lang="tr-TR" dirty="0" smtClean="0"/>
              <a:t>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3568" y="1058904"/>
            <a:ext cx="7543800" cy="9144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3075" name="Picture 3" descr="C:\Users\ASU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5092"/>
            <a:ext cx="468052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74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6413213" cy="4104456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55576" y="5229200"/>
            <a:ext cx="8280920" cy="914400"/>
          </a:xfrm>
        </p:spPr>
        <p:txBody>
          <a:bodyPr/>
          <a:lstStyle/>
          <a:p>
            <a:r>
              <a:rPr lang="tr-TR" sz="4400" dirty="0" smtClean="0">
                <a:latin typeface="Bodoni MT Poster Compressed" pitchFamily="18" charset="-94"/>
              </a:rPr>
              <a:t>COMMEMORATION OF ATATURK YOUTH AND SPORTS DAY</a:t>
            </a:r>
            <a:endParaRPr lang="tr-TR" sz="4400" dirty="0">
              <a:latin typeface="Bodoni MT Poster Compressed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73869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43800" cy="9144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788024" y="1268760"/>
            <a:ext cx="3779912" cy="5040560"/>
          </a:xfrm>
        </p:spPr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celebrate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</a:t>
            </a:r>
            <a:r>
              <a:rPr lang="tr-TR" dirty="0" err="1" smtClean="0"/>
              <a:t>ceremonies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sports</a:t>
            </a:r>
            <a:r>
              <a:rPr lang="tr-TR" dirty="0" smtClean="0"/>
              <a:t> </a:t>
            </a:r>
            <a:r>
              <a:rPr lang="tr-TR" dirty="0" err="1" smtClean="0"/>
              <a:t>events</a:t>
            </a:r>
            <a:r>
              <a:rPr lang="tr-TR" dirty="0" smtClean="0"/>
              <a:t> </a:t>
            </a:r>
            <a:r>
              <a:rPr lang="tr-TR" dirty="0" err="1" smtClean="0"/>
              <a:t>throughout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country</a:t>
            </a:r>
            <a:r>
              <a:rPr lang="tr-TR" dirty="0" smtClean="0"/>
              <a:t>. </a:t>
            </a:r>
            <a:r>
              <a:rPr lang="tr-TR" dirty="0" err="1" smtClean="0"/>
              <a:t>Young</a:t>
            </a:r>
            <a:r>
              <a:rPr lang="tr-TR" dirty="0" smtClean="0"/>
              <a:t> </a:t>
            </a:r>
            <a:r>
              <a:rPr lang="tr-TR" dirty="0" err="1" smtClean="0"/>
              <a:t>boys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girls</a:t>
            </a:r>
            <a:r>
              <a:rPr lang="tr-TR" dirty="0" smtClean="0"/>
              <a:t> </a:t>
            </a:r>
            <a:r>
              <a:rPr lang="tr-TR" dirty="0" err="1" smtClean="0"/>
              <a:t>arrange</a:t>
            </a:r>
            <a:r>
              <a:rPr lang="tr-TR" dirty="0" smtClean="0"/>
              <a:t> </a:t>
            </a:r>
            <a:r>
              <a:rPr lang="tr-TR" dirty="0" err="1" smtClean="0"/>
              <a:t>celebrations</a:t>
            </a:r>
            <a:r>
              <a:rPr lang="tr-TR" dirty="0" smtClean="0"/>
              <a:t> at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/>
              <a:t>.</a:t>
            </a:r>
          </a:p>
        </p:txBody>
      </p:sp>
      <p:pic>
        <p:nvPicPr>
          <p:cNvPr id="4098" name="Picture 2" descr="C:\Users\ASUS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4" y="1196752"/>
            <a:ext cx="384032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158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83568" y="2060848"/>
            <a:ext cx="6096000" cy="3657599"/>
          </a:xfrm>
        </p:spPr>
        <p:txBody>
          <a:bodyPr/>
          <a:lstStyle/>
          <a:p>
            <a:r>
              <a:rPr lang="tr-TR" dirty="0" err="1" smtClean="0"/>
              <a:t>Young</a:t>
            </a:r>
            <a:r>
              <a:rPr lang="tr-TR" dirty="0" smtClean="0"/>
              <a:t>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athletes</a:t>
            </a:r>
            <a:r>
              <a:rPr lang="tr-TR" dirty="0" smtClean="0"/>
              <a:t> </a:t>
            </a:r>
            <a:r>
              <a:rPr lang="tr-TR" dirty="0" err="1" smtClean="0"/>
              <a:t>carries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flag</a:t>
            </a:r>
            <a:r>
              <a:rPr lang="tr-TR" dirty="0" smtClean="0"/>
              <a:t>  </a:t>
            </a:r>
            <a:r>
              <a:rPr lang="tr-TR" dirty="0" err="1" smtClean="0"/>
              <a:t>from</a:t>
            </a:r>
            <a:r>
              <a:rPr lang="tr-TR" dirty="0" smtClean="0"/>
              <a:t> Samsun </a:t>
            </a:r>
            <a:r>
              <a:rPr lang="tr-TR" dirty="0" err="1" smtClean="0"/>
              <a:t>to</a:t>
            </a:r>
            <a:r>
              <a:rPr lang="tr-TR" dirty="0" smtClean="0"/>
              <a:t> Ankara.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marathon</a:t>
            </a:r>
            <a:r>
              <a:rPr lang="tr-TR" dirty="0" smtClean="0"/>
              <a:t> </a:t>
            </a:r>
            <a:r>
              <a:rPr lang="tr-TR" dirty="0" err="1" smtClean="0"/>
              <a:t>usually</a:t>
            </a:r>
            <a:r>
              <a:rPr lang="tr-TR" dirty="0" smtClean="0"/>
              <a:t> </a:t>
            </a:r>
            <a:r>
              <a:rPr lang="tr-TR" dirty="0" err="1" smtClean="0"/>
              <a:t>takes</a:t>
            </a:r>
            <a:r>
              <a:rPr lang="tr-TR" dirty="0" smtClean="0"/>
              <a:t> 10 </a:t>
            </a:r>
            <a:r>
              <a:rPr lang="tr-TR" dirty="0" err="1" smtClean="0"/>
              <a:t>days</a:t>
            </a:r>
            <a:r>
              <a:rPr lang="tr-TR" dirty="0" smtClean="0"/>
              <a:t>.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president</a:t>
            </a:r>
            <a:r>
              <a:rPr lang="tr-TR" dirty="0" smtClean="0"/>
              <a:t> </a:t>
            </a:r>
            <a:r>
              <a:rPr lang="tr-TR" dirty="0" err="1" smtClean="0"/>
              <a:t>accepts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flag</a:t>
            </a:r>
            <a:r>
              <a:rPr lang="tr-TR" dirty="0" smtClean="0"/>
              <a:t> at a </a:t>
            </a:r>
            <a:r>
              <a:rPr lang="tr-TR" dirty="0" err="1" smtClean="0"/>
              <a:t>ceremony</a:t>
            </a:r>
            <a:r>
              <a:rPr lang="tr-TR" dirty="0" smtClean="0"/>
              <a:t> on </a:t>
            </a:r>
            <a:r>
              <a:rPr lang="tr-TR" dirty="0" err="1" smtClean="0"/>
              <a:t>may</a:t>
            </a:r>
            <a:r>
              <a:rPr lang="tr-TR" dirty="0" smtClean="0"/>
              <a:t> 19. </a:t>
            </a:r>
            <a:r>
              <a:rPr lang="tr-TR" dirty="0" err="1" smtClean="0"/>
              <a:t>Various</a:t>
            </a:r>
            <a:r>
              <a:rPr lang="tr-TR" dirty="0" smtClean="0"/>
              <a:t> </a:t>
            </a:r>
            <a:r>
              <a:rPr lang="tr-TR" dirty="0" err="1" smtClean="0"/>
              <a:t>sports</a:t>
            </a:r>
            <a:r>
              <a:rPr lang="tr-TR" dirty="0" smtClean="0"/>
              <a:t> </a:t>
            </a:r>
            <a:r>
              <a:rPr lang="tr-TR" dirty="0" err="1" smtClean="0"/>
              <a:t>events</a:t>
            </a:r>
            <a:r>
              <a:rPr lang="tr-TR" dirty="0" smtClean="0"/>
              <a:t> </a:t>
            </a:r>
            <a:r>
              <a:rPr lang="tr-TR" dirty="0" err="1" smtClean="0"/>
              <a:t>takes</a:t>
            </a:r>
            <a:r>
              <a:rPr lang="tr-TR" dirty="0" smtClean="0"/>
              <a:t> </a:t>
            </a:r>
            <a:r>
              <a:rPr lang="tr-TR" dirty="0" err="1" smtClean="0"/>
              <a:t>place</a:t>
            </a:r>
            <a:r>
              <a:rPr lang="tr-TR" dirty="0" smtClean="0"/>
              <a:t> on </a:t>
            </a:r>
            <a:r>
              <a:rPr lang="tr-TR" dirty="0" err="1" smtClean="0"/>
              <a:t>may</a:t>
            </a:r>
            <a:r>
              <a:rPr lang="tr-TR" dirty="0" smtClean="0"/>
              <a:t> 19.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celebrate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watching</a:t>
            </a:r>
            <a:r>
              <a:rPr lang="tr-TR" dirty="0" smtClean="0"/>
              <a:t> </a:t>
            </a:r>
            <a:r>
              <a:rPr lang="tr-TR" dirty="0" err="1" smtClean="0"/>
              <a:t>athletes</a:t>
            </a:r>
            <a:r>
              <a:rPr lang="tr-TR" dirty="0" smtClean="0"/>
              <a:t> </a:t>
            </a:r>
            <a:r>
              <a:rPr lang="tr-TR" dirty="0" err="1" smtClean="0"/>
              <a:t>performances</a:t>
            </a:r>
            <a:r>
              <a:rPr lang="tr-TR" dirty="0" smtClean="0"/>
              <a:t> at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stadiums</a:t>
            </a:r>
            <a:r>
              <a:rPr lang="tr-TR" dirty="0" smtClean="0"/>
              <a:t>.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lay</a:t>
            </a:r>
            <a:r>
              <a:rPr lang="tr-TR" dirty="0" smtClean="0"/>
              <a:t> </a:t>
            </a:r>
            <a:r>
              <a:rPr lang="tr-TR" dirty="0" err="1" smtClean="0"/>
              <a:t>wreaths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Atatürk’s</a:t>
            </a:r>
            <a:r>
              <a:rPr lang="tr-TR" dirty="0" smtClean="0"/>
              <a:t> </a:t>
            </a:r>
            <a:r>
              <a:rPr lang="tr-TR" dirty="0" err="1" smtClean="0"/>
              <a:t>monuments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hang</a:t>
            </a:r>
            <a:r>
              <a:rPr lang="tr-TR" dirty="0" smtClean="0"/>
              <a:t> </a:t>
            </a:r>
            <a:r>
              <a:rPr lang="tr-TR" dirty="0" err="1" smtClean="0"/>
              <a:t>flags</a:t>
            </a:r>
            <a:r>
              <a:rPr lang="tr-TR" dirty="0" smtClean="0"/>
              <a:t> </a:t>
            </a:r>
            <a:r>
              <a:rPr lang="tr-TR" dirty="0" err="1" smtClean="0"/>
              <a:t>outside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windows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543800" cy="914400"/>
          </a:xfrm>
        </p:spPr>
        <p:txBody>
          <a:bodyPr/>
          <a:lstStyle/>
          <a:p>
            <a:r>
              <a:rPr lang="tr-TR" dirty="0" smtClean="0">
                <a:latin typeface="Bodoni MT Poster Compressed" pitchFamily="18" charset="-94"/>
              </a:rPr>
              <a:t>WHAT  DO  WE  DO  ?</a:t>
            </a:r>
            <a:endParaRPr lang="tr-TR" dirty="0">
              <a:latin typeface="Bodoni MT Poster Compressed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10997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521152" cy="3967336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543800" cy="914400"/>
          </a:xfrm>
        </p:spPr>
        <p:txBody>
          <a:bodyPr/>
          <a:lstStyle/>
          <a:p>
            <a:r>
              <a:rPr lang="tr-TR" dirty="0" smtClean="0">
                <a:latin typeface="Bodoni MT Poster Compressed" pitchFamily="18" charset="-94"/>
              </a:rPr>
              <a:t>                30TH AUGUST  VICTORY DAY</a:t>
            </a:r>
            <a:endParaRPr lang="tr-TR" dirty="0">
              <a:latin typeface="Bodoni MT Poster Compressed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182017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05462" y="1052736"/>
            <a:ext cx="4464496" cy="4968552"/>
          </a:xfrm>
        </p:spPr>
        <p:txBody>
          <a:bodyPr/>
          <a:lstStyle/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arrange</a:t>
            </a:r>
            <a:r>
              <a:rPr lang="tr-TR" dirty="0" smtClean="0"/>
              <a:t> </a:t>
            </a:r>
            <a:r>
              <a:rPr lang="tr-TR" dirty="0" err="1" smtClean="0"/>
              <a:t>military</a:t>
            </a:r>
            <a:r>
              <a:rPr lang="tr-TR" dirty="0" smtClean="0"/>
              <a:t> </a:t>
            </a:r>
            <a:r>
              <a:rPr lang="tr-TR" dirty="0" err="1" smtClean="0"/>
              <a:t>parades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ceremonies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Mustafa Kemal Atatürk,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founded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Republic</a:t>
            </a:r>
            <a:r>
              <a:rPr lang="tr-TR" dirty="0" smtClean="0"/>
              <a:t>.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common</a:t>
            </a:r>
            <a:r>
              <a:rPr lang="tr-TR" dirty="0" smtClean="0"/>
              <a:t> </a:t>
            </a:r>
            <a:r>
              <a:rPr lang="tr-TR" dirty="0" err="1" smtClean="0"/>
              <a:t>ways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celebrate</a:t>
            </a:r>
            <a:r>
              <a:rPr lang="tr-TR" dirty="0" smtClean="0"/>
              <a:t> </a:t>
            </a:r>
            <a:r>
              <a:rPr lang="tr-TR" dirty="0" err="1" smtClean="0"/>
              <a:t>Victory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/>
              <a:t> </a:t>
            </a:r>
            <a:r>
              <a:rPr lang="tr-TR" dirty="0" smtClean="0"/>
              <a:t>in </a:t>
            </a:r>
            <a:r>
              <a:rPr lang="tr-TR" dirty="0" err="1" smtClean="0"/>
              <a:t>Turkey</a:t>
            </a:r>
            <a:r>
              <a:rPr lang="tr-TR" dirty="0" smtClean="0"/>
              <a:t>.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flags</a:t>
            </a:r>
            <a:r>
              <a:rPr lang="tr-TR" dirty="0" smtClean="0"/>
              <a:t> </a:t>
            </a:r>
            <a:r>
              <a:rPr lang="tr-TR" dirty="0" err="1" smtClean="0"/>
              <a:t>adorns</a:t>
            </a:r>
            <a:r>
              <a:rPr lang="tr-TR" dirty="0" smtClean="0"/>
              <a:t> </a:t>
            </a:r>
            <a:r>
              <a:rPr lang="tr-TR" dirty="0" err="1" smtClean="0"/>
              <a:t>shops</a:t>
            </a:r>
            <a:r>
              <a:rPr lang="tr-TR" dirty="0" smtClean="0"/>
              <a:t>, </a:t>
            </a:r>
            <a:r>
              <a:rPr lang="tr-TR" dirty="0" err="1" smtClean="0"/>
              <a:t>public</a:t>
            </a:r>
            <a:r>
              <a:rPr lang="tr-TR" dirty="0" smtClean="0"/>
              <a:t> </a:t>
            </a:r>
            <a:r>
              <a:rPr lang="tr-TR" dirty="0" err="1" smtClean="0"/>
              <a:t>offices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people</a:t>
            </a:r>
            <a:r>
              <a:rPr lang="tr-TR" dirty="0" smtClean="0"/>
              <a:t> </a:t>
            </a:r>
            <a:r>
              <a:rPr lang="tr-TR" dirty="0" err="1" smtClean="0"/>
              <a:t>houses</a:t>
            </a:r>
            <a:r>
              <a:rPr lang="tr-TR" dirty="0" smtClean="0"/>
              <a:t> on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. </a:t>
            </a:r>
            <a:r>
              <a:rPr lang="tr-TR" dirty="0" err="1" smtClean="0"/>
              <a:t>Victory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 is a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holiday</a:t>
            </a:r>
            <a:r>
              <a:rPr lang="tr-TR" dirty="0" smtClean="0"/>
              <a:t> in </a:t>
            </a:r>
            <a:r>
              <a:rPr lang="tr-TR" dirty="0" err="1" smtClean="0"/>
              <a:t>Turkey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http://media.sondevir.com/250x190/2012/08/30/30-agus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29057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212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1628800"/>
            <a:ext cx="3096344" cy="4608512"/>
          </a:xfrm>
        </p:spPr>
        <p:txBody>
          <a:bodyPr>
            <a:normAutofit/>
          </a:bodyPr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celebrate</a:t>
            </a:r>
            <a:r>
              <a:rPr lang="tr-TR" dirty="0" smtClean="0"/>
              <a:t> </a:t>
            </a:r>
            <a:r>
              <a:rPr lang="tr-TR" dirty="0" err="1" smtClean="0"/>
              <a:t>Victory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attending</a:t>
            </a:r>
            <a:r>
              <a:rPr lang="tr-TR" dirty="0" smtClean="0"/>
              <a:t> </a:t>
            </a:r>
            <a:r>
              <a:rPr lang="tr-TR" dirty="0" err="1" smtClean="0"/>
              <a:t>military</a:t>
            </a:r>
            <a:r>
              <a:rPr lang="tr-TR" dirty="0" smtClean="0"/>
              <a:t> </a:t>
            </a:r>
            <a:r>
              <a:rPr lang="tr-TR" dirty="0" err="1" smtClean="0"/>
              <a:t>parades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place</a:t>
            </a:r>
            <a:r>
              <a:rPr lang="tr-TR" dirty="0" smtClean="0"/>
              <a:t> in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big</a:t>
            </a:r>
            <a:r>
              <a:rPr lang="tr-TR" dirty="0" smtClean="0"/>
              <a:t> </a:t>
            </a:r>
            <a:r>
              <a:rPr lang="tr-TR" dirty="0" err="1" smtClean="0"/>
              <a:t>cities</a:t>
            </a:r>
            <a:r>
              <a:rPr lang="tr-TR" dirty="0" smtClean="0"/>
              <a:t> </a:t>
            </a:r>
            <a:r>
              <a:rPr lang="tr-TR" dirty="0" err="1" smtClean="0"/>
              <a:t>throughout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country</a:t>
            </a:r>
            <a:r>
              <a:rPr lang="tr-TR" dirty="0" smtClean="0"/>
              <a:t>. </a:t>
            </a:r>
            <a:r>
              <a:rPr lang="tr-TR" dirty="0" err="1" smtClean="0"/>
              <a:t>Air</a:t>
            </a:r>
            <a:r>
              <a:rPr lang="tr-TR" dirty="0" smtClean="0"/>
              <a:t> </a:t>
            </a:r>
            <a:r>
              <a:rPr lang="tr-TR" dirty="0" err="1" smtClean="0"/>
              <a:t>forces</a:t>
            </a:r>
            <a:r>
              <a:rPr lang="tr-TR" dirty="0" smtClean="0"/>
              <a:t> </a:t>
            </a:r>
            <a:r>
              <a:rPr lang="tr-TR" dirty="0" err="1" smtClean="0"/>
              <a:t>celebrate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demonstrations</a:t>
            </a:r>
            <a:r>
              <a:rPr lang="tr-TR" dirty="0" smtClean="0"/>
              <a:t>. </a:t>
            </a:r>
            <a:r>
              <a:rPr lang="tr-TR" dirty="0" err="1" smtClean="0"/>
              <a:t>Jets</a:t>
            </a:r>
            <a:r>
              <a:rPr lang="tr-TR" dirty="0" smtClean="0"/>
              <a:t> </a:t>
            </a:r>
            <a:r>
              <a:rPr lang="tr-TR" dirty="0" err="1" smtClean="0"/>
              <a:t>involved</a:t>
            </a:r>
            <a:r>
              <a:rPr lang="tr-TR" dirty="0" smtClean="0"/>
              <a:t> in </a:t>
            </a:r>
            <a:r>
              <a:rPr lang="tr-TR" dirty="0" err="1" smtClean="0"/>
              <a:t>such</a:t>
            </a:r>
            <a:r>
              <a:rPr lang="tr-TR" dirty="0" smtClean="0"/>
              <a:t> </a:t>
            </a:r>
            <a:r>
              <a:rPr lang="tr-TR" dirty="0" err="1" smtClean="0"/>
              <a:t>flights</a:t>
            </a:r>
            <a:r>
              <a:rPr lang="tr-TR" dirty="0" smtClean="0"/>
              <a:t> </a:t>
            </a:r>
            <a:r>
              <a:rPr lang="tr-TR" dirty="0" err="1" smtClean="0"/>
              <a:t>usually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leave</a:t>
            </a:r>
            <a:r>
              <a:rPr lang="tr-TR" dirty="0" smtClean="0"/>
              <a:t> </a:t>
            </a:r>
            <a:r>
              <a:rPr lang="tr-TR" dirty="0" err="1" smtClean="0"/>
              <a:t>red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white</a:t>
            </a:r>
            <a:r>
              <a:rPr lang="tr-TR" dirty="0" smtClean="0"/>
              <a:t> </a:t>
            </a:r>
            <a:r>
              <a:rPr lang="tr-TR" dirty="0" err="1" smtClean="0"/>
              <a:t>trails</a:t>
            </a:r>
            <a:r>
              <a:rPr lang="tr-TR" dirty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symbolize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flag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43800" cy="914400"/>
          </a:xfrm>
        </p:spPr>
        <p:txBody>
          <a:bodyPr/>
          <a:lstStyle/>
          <a:p>
            <a:r>
              <a:rPr lang="tr-TR" dirty="0" smtClean="0">
                <a:latin typeface="Bodoni MT Poster Compressed" pitchFamily="18" charset="-94"/>
              </a:rPr>
              <a:t>WHAT DO WE DO ?</a:t>
            </a:r>
            <a:endParaRPr lang="tr-TR" dirty="0">
              <a:latin typeface="Bodoni MT Poster Compressed" pitchFamily="18" charset="-94"/>
            </a:endParaRPr>
          </a:p>
        </p:txBody>
      </p:sp>
      <p:pic>
        <p:nvPicPr>
          <p:cNvPr id="7170" name="Picture 2" descr="http://i.ensonhaber.com/resimler/galeri/6_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181" y="1772816"/>
            <a:ext cx="4906516" cy="419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983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oğal">
  <a:themeElements>
    <a:clrScheme name="Doğ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oğ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oğ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775</Words>
  <Application>Microsoft Office PowerPoint</Application>
  <PresentationFormat>Ekran Gösterisi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Doğal</vt:lpstr>
      <vt:lpstr>  NATIONAL SOVEREIGNTY AND CHILDREN’S DAY</vt:lpstr>
      <vt:lpstr>PowerPoint Sunusu</vt:lpstr>
      <vt:lpstr>PowerPoint Sunusu</vt:lpstr>
      <vt:lpstr>COMMEMORATION OF ATATURK YOUTH AND SPORTS DAY</vt:lpstr>
      <vt:lpstr>PowerPoint Sunusu</vt:lpstr>
      <vt:lpstr>WHAT  DO  WE  DO  ?</vt:lpstr>
      <vt:lpstr>                30TH AUGUST  VICTORY DAY</vt:lpstr>
      <vt:lpstr>PowerPoint Sunusu</vt:lpstr>
      <vt:lpstr>WHAT DO WE DO ?</vt:lpstr>
      <vt:lpstr>             29th OCTOBER REPUBLIC DAY</vt:lpstr>
      <vt:lpstr>PowerPoint Sunusu</vt:lpstr>
      <vt:lpstr>WHAT DO WE DO? </vt:lpstr>
      <vt:lpstr>                 FESTIVAL OF SACRIFICES </vt:lpstr>
      <vt:lpstr>PowerPoint Sunusu</vt:lpstr>
      <vt:lpstr>             RAMADAN FEAST (EID AL-FITR)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SOVEREIGNTY AND CHILDREN’S DAY</dc:title>
  <dc:creator>yeliz</dc:creator>
  <cp:lastModifiedBy>yeliz</cp:lastModifiedBy>
  <cp:revision>16</cp:revision>
  <dcterms:created xsi:type="dcterms:W3CDTF">2013-03-24T10:40:20Z</dcterms:created>
  <dcterms:modified xsi:type="dcterms:W3CDTF">2013-03-28T15:02:44Z</dcterms:modified>
</cp:coreProperties>
</file>